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352" r:id="rId4"/>
    <p:sldId id="11089437" r:id="rId5"/>
    <p:sldId id="11089438" r:id="rId6"/>
    <p:sldId id="11089427" r:id="rId7"/>
    <p:sldId id="11089439" r:id="rId8"/>
    <p:sldId id="11089428" r:id="rId9"/>
    <p:sldId id="11089434" r:id="rId10"/>
    <p:sldId id="11089426" r:id="rId11"/>
    <p:sldId id="523" r:id="rId12"/>
    <p:sldId id="11089440" r:id="rId13"/>
    <p:sldId id="11089441" r:id="rId14"/>
    <p:sldId id="11089436" r:id="rId15"/>
    <p:sldId id="11089435" r:id="rId16"/>
    <p:sldId id="11089429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CB7"/>
    <a:srgbClr val="0D66DA"/>
    <a:srgbClr val="4D7ED3"/>
    <a:srgbClr val="4776CC"/>
    <a:srgbClr val="578CE1"/>
    <a:srgbClr val="E0ECFE"/>
    <a:srgbClr val="6DAAFD"/>
    <a:srgbClr val="578BE0"/>
    <a:srgbClr val="598EE2"/>
    <a:srgbClr val="639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9"/>
    <p:restoredTop sz="96029"/>
  </p:normalViewPr>
  <p:slideViewPr>
    <p:cSldViewPr snapToGrid="0">
      <p:cViewPr varScale="1">
        <p:scale>
          <a:sx n="85" d="100"/>
          <a:sy n="85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0DD8C-20D8-404E-91F9-9F327285BEE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37CCBC6-D62D-4631-BF37-E11C552EDBDE}">
      <dgm:prSet phldrT="[文本]"/>
      <dgm:sp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8000">
              <a:srgbClr val="578CE1"/>
            </a:gs>
          </a:gsLst>
          <a:lin ang="2700000" scaled="1"/>
          <a:tileRect/>
        </a:gradFill>
      </dgm:spPr>
      <dgm:t>
        <a:bodyPr/>
        <a:lstStyle/>
        <a:p>
          <a:endParaRPr lang="zh-CN" altLang="en-US" dirty="0"/>
        </a:p>
      </dgm:t>
    </dgm:pt>
    <dgm:pt modelId="{57016794-81D5-413F-8880-6C6DEC6566A3}" type="parTrans" cxnId="{9D29026C-B528-40D5-890A-E9E7B12C2747}">
      <dgm:prSet/>
      <dgm:spPr/>
      <dgm:t>
        <a:bodyPr/>
        <a:lstStyle/>
        <a:p>
          <a:endParaRPr lang="zh-CN" altLang="en-US"/>
        </a:p>
      </dgm:t>
    </dgm:pt>
    <dgm:pt modelId="{0236CF6B-9DFD-4D83-9C89-566142F230AB}" type="sibTrans" cxnId="{9D29026C-B528-40D5-890A-E9E7B12C2747}">
      <dgm:prSet/>
      <dgm:spPr/>
      <dgm:t>
        <a:bodyPr/>
        <a:lstStyle/>
        <a:p>
          <a:endParaRPr lang="zh-CN" altLang="en-US"/>
        </a:p>
      </dgm:t>
    </dgm:pt>
    <dgm:pt modelId="{9733C3C3-E7CE-47C5-8DB4-64E059832E8A}">
      <dgm:prSet phldrT="[文本]" custT="1"/>
      <dgm:spPr>
        <a:gradFill rotWithShape="0">
          <a:gsLst>
            <a:gs pos="2000">
              <a:srgbClr val="4874CB"/>
            </a:gs>
            <a:gs pos="48000">
              <a:srgbClr val="578CE1"/>
            </a:gs>
          </a:gsLst>
          <a:lin ang="2700000" scaled="1"/>
        </a:gradFill>
      </dgm:spPr>
      <dgm:t>
        <a:bodyPr/>
        <a:lstStyle/>
        <a:p>
          <a:endParaRPr lang="zh-CN" altLang="en-US" sz="6200" kern="1200" dirty="0">
            <a:solidFill>
              <a:prstClr val="white"/>
            </a:solidFill>
            <a:latin typeface="等线"/>
            <a:ea typeface="等线" panose="02010600030101010101" pitchFamily="2" charset="-122"/>
            <a:cs typeface="+mn-cs"/>
          </a:endParaRPr>
        </a:p>
      </dgm:t>
    </dgm:pt>
    <dgm:pt modelId="{80581ED0-CC47-484D-8B31-5099960107C1}" type="parTrans" cxnId="{41768E83-0BBA-4325-986B-8F5CE647FFFF}">
      <dgm:prSet/>
      <dgm:spPr>
        <a:solidFill>
          <a:srgbClr val="E20000"/>
        </a:solidFill>
        <a:ln w="19050">
          <a:solidFill>
            <a:srgbClr val="0F3D99"/>
          </a:solidFill>
          <a:prstDash val="lgDash"/>
        </a:ln>
      </dgm:spPr>
      <dgm:t>
        <a:bodyPr/>
        <a:lstStyle/>
        <a:p>
          <a:endParaRPr lang="zh-CN" altLang="en-US"/>
        </a:p>
      </dgm:t>
    </dgm:pt>
    <dgm:pt modelId="{9F042141-4079-4C87-A7C0-D19B6165EC16}" type="sibTrans" cxnId="{41768E83-0BBA-4325-986B-8F5CE647FFFF}">
      <dgm:prSet/>
      <dgm:spPr/>
      <dgm:t>
        <a:bodyPr/>
        <a:lstStyle/>
        <a:p>
          <a:endParaRPr lang="zh-CN" altLang="en-US"/>
        </a:p>
      </dgm:t>
    </dgm:pt>
    <dgm:pt modelId="{AB1FD4DC-499E-496E-9C54-6D6F6F5AC401}">
      <dgm:prSet phldrT="[文本]"/>
      <dgm:spPr>
        <a:gradFill rotWithShape="0">
          <a:gsLst>
            <a:gs pos="1000">
              <a:srgbClr val="4874CB"/>
            </a:gs>
            <a:gs pos="48000">
              <a:srgbClr val="578CE1"/>
            </a:gs>
          </a:gsLst>
          <a:lin ang="2700000" scaled="1"/>
        </a:gradFill>
      </dgm:spPr>
      <dgm:t>
        <a:bodyPr/>
        <a:lstStyle/>
        <a:p>
          <a:endParaRPr lang="zh-CN" altLang="en-US" dirty="0"/>
        </a:p>
      </dgm:t>
    </dgm:pt>
    <dgm:pt modelId="{65995E2E-D53F-4ED8-B87D-6A46729AE3EE}" type="parTrans" cxnId="{CBCD6B30-A47A-4A96-AEDD-647AAE3C37F0}">
      <dgm:prSet/>
      <dgm:spPr/>
      <dgm:t>
        <a:bodyPr/>
        <a:lstStyle/>
        <a:p>
          <a:endParaRPr lang="zh-CN" altLang="en-US"/>
        </a:p>
      </dgm:t>
    </dgm:pt>
    <dgm:pt modelId="{689A44A4-5DEF-4646-8397-61F4F4A22B90}" type="sibTrans" cxnId="{CBCD6B30-A47A-4A96-AEDD-647AAE3C37F0}">
      <dgm:prSet/>
      <dgm:spPr/>
      <dgm:t>
        <a:bodyPr/>
        <a:lstStyle/>
        <a:p>
          <a:endParaRPr lang="zh-CN" altLang="en-US"/>
        </a:p>
      </dgm:t>
    </dgm:pt>
    <dgm:pt modelId="{AAD84714-1BD6-40E8-AF0B-98AE1E38F931}">
      <dgm:prSet phldrT="[文本]"/>
      <dgm:spPr>
        <a:gradFill rotWithShape="0">
          <a:gsLst>
            <a:gs pos="2000">
              <a:schemeClr val="accent5">
                <a:lumMod val="75000"/>
              </a:schemeClr>
            </a:gs>
            <a:gs pos="48000">
              <a:srgbClr val="578CE1"/>
            </a:gs>
          </a:gsLst>
          <a:lin ang="2700000" scaled="1"/>
        </a:gradFill>
      </dgm:spPr>
      <dgm:t>
        <a:bodyPr/>
        <a:lstStyle/>
        <a:p>
          <a:endParaRPr lang="zh-CN" altLang="en-US" dirty="0"/>
        </a:p>
      </dgm:t>
    </dgm:pt>
    <dgm:pt modelId="{D4C04B95-2593-41A7-9610-4D1CF19459F8}" type="parTrans" cxnId="{F5616736-49EC-456C-89E7-606F19D73770}">
      <dgm:prSet/>
      <dgm:spPr>
        <a:solidFill>
          <a:srgbClr val="E20000"/>
        </a:solidFill>
        <a:ln w="19050">
          <a:solidFill>
            <a:srgbClr val="0F3D99"/>
          </a:solidFill>
          <a:prstDash val="lgDash"/>
        </a:ln>
      </dgm:spPr>
      <dgm:t>
        <a:bodyPr/>
        <a:lstStyle/>
        <a:p>
          <a:endParaRPr lang="zh-CN" altLang="en-US"/>
        </a:p>
      </dgm:t>
    </dgm:pt>
    <dgm:pt modelId="{FB6660B9-FB14-4F65-9E35-B311DDF86844}" type="sibTrans" cxnId="{F5616736-49EC-456C-89E7-606F19D73770}">
      <dgm:prSet/>
      <dgm:spPr/>
      <dgm:t>
        <a:bodyPr/>
        <a:lstStyle/>
        <a:p>
          <a:endParaRPr lang="zh-CN" altLang="en-US"/>
        </a:p>
      </dgm:t>
    </dgm:pt>
    <dgm:pt modelId="{A2ABD4BA-F4B7-45A9-9C6C-A7856C993830}" type="pres">
      <dgm:prSet presAssocID="{9DF0DD8C-20D8-404E-91F9-9F327285BE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B28EA9-23A3-494D-B342-F99ABABB0D4B}" type="pres">
      <dgm:prSet presAssocID="{937CCBC6-D62D-4631-BF37-E11C552EDBDE}" presName="hierRoot1" presStyleCnt="0">
        <dgm:presLayoutVars>
          <dgm:hierBranch val="init"/>
        </dgm:presLayoutVars>
      </dgm:prSet>
      <dgm:spPr/>
    </dgm:pt>
    <dgm:pt modelId="{8BEACDF4-0B38-453D-8D00-7D813ECA4F7A}" type="pres">
      <dgm:prSet presAssocID="{937CCBC6-D62D-4631-BF37-E11C552EDBDE}" presName="rootComposite1" presStyleCnt="0"/>
      <dgm:spPr/>
    </dgm:pt>
    <dgm:pt modelId="{17E65076-713F-43B5-ADB5-0BBEC2B43B42}" type="pres">
      <dgm:prSet presAssocID="{937CCBC6-D62D-4631-BF37-E11C552EDBDE}" presName="rootText1" presStyleLbl="node0" presStyleIdx="0" presStyleCnt="1" custScaleX="115700">
        <dgm:presLayoutVars>
          <dgm:chPref val="3"/>
        </dgm:presLayoutVars>
      </dgm:prSet>
      <dgm:spPr>
        <a:prstGeom prst="roundRect">
          <a:avLst/>
        </a:prstGeom>
      </dgm:spPr>
    </dgm:pt>
    <dgm:pt modelId="{3940BBF2-6B93-4F7A-ACF7-D388DD9AAD7D}" type="pres">
      <dgm:prSet presAssocID="{937CCBC6-D62D-4631-BF37-E11C552EDBDE}" presName="rootConnector1" presStyleLbl="node1" presStyleIdx="0" presStyleCnt="0"/>
      <dgm:spPr/>
    </dgm:pt>
    <dgm:pt modelId="{47D3050A-DA69-4605-8524-643533F26353}" type="pres">
      <dgm:prSet presAssocID="{937CCBC6-D62D-4631-BF37-E11C552EDBDE}" presName="hierChild2" presStyleCnt="0"/>
      <dgm:spPr/>
    </dgm:pt>
    <dgm:pt modelId="{5E14DEF0-CFF2-4CA4-A736-510EE3CC3C65}" type="pres">
      <dgm:prSet presAssocID="{80581ED0-CC47-484D-8B31-5099960107C1}" presName="Name37" presStyleLbl="parChTrans1D2" presStyleIdx="0" presStyleCnt="3"/>
      <dgm:spPr/>
    </dgm:pt>
    <dgm:pt modelId="{7BCA6E04-5A8B-48D6-BEB7-07457B4671F0}" type="pres">
      <dgm:prSet presAssocID="{9733C3C3-E7CE-47C5-8DB4-64E059832E8A}" presName="hierRoot2" presStyleCnt="0">
        <dgm:presLayoutVars>
          <dgm:hierBranch val="init"/>
        </dgm:presLayoutVars>
      </dgm:prSet>
      <dgm:spPr/>
    </dgm:pt>
    <dgm:pt modelId="{F62390FA-B2DD-494D-87F1-978187ED68ED}" type="pres">
      <dgm:prSet presAssocID="{9733C3C3-E7CE-47C5-8DB4-64E059832E8A}" presName="rootComposite" presStyleCnt="0"/>
      <dgm:spPr/>
    </dgm:pt>
    <dgm:pt modelId="{85F3EB28-D22D-49D2-96B7-92B7909DB1C4}" type="pres">
      <dgm:prSet presAssocID="{9733C3C3-E7CE-47C5-8DB4-64E059832E8A}" presName="rootText" presStyleLbl="node2" presStyleIdx="0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059B9882-F75B-45D3-A066-BBD9316F0DD3}" type="pres">
      <dgm:prSet presAssocID="{9733C3C3-E7CE-47C5-8DB4-64E059832E8A}" presName="rootConnector" presStyleLbl="node2" presStyleIdx="0" presStyleCnt="3"/>
      <dgm:spPr/>
    </dgm:pt>
    <dgm:pt modelId="{74B6D965-33C8-4DEC-B0EB-0AE9F7CED4F5}" type="pres">
      <dgm:prSet presAssocID="{9733C3C3-E7CE-47C5-8DB4-64E059832E8A}" presName="hierChild4" presStyleCnt="0"/>
      <dgm:spPr/>
    </dgm:pt>
    <dgm:pt modelId="{737364D8-B147-4F79-AAC8-A4E2984B4430}" type="pres">
      <dgm:prSet presAssocID="{9733C3C3-E7CE-47C5-8DB4-64E059832E8A}" presName="hierChild5" presStyleCnt="0"/>
      <dgm:spPr/>
    </dgm:pt>
    <dgm:pt modelId="{B5304778-C194-462D-B528-4244E017E34E}" type="pres">
      <dgm:prSet presAssocID="{65995E2E-D53F-4ED8-B87D-6A46729AE3EE}" presName="Name37" presStyleLbl="parChTrans1D2" presStyleIdx="1" presStyleCnt="3"/>
      <dgm:spPr/>
    </dgm:pt>
    <dgm:pt modelId="{C16DDADC-BA54-474F-A0D0-76E00F119E93}" type="pres">
      <dgm:prSet presAssocID="{AB1FD4DC-499E-496E-9C54-6D6F6F5AC401}" presName="hierRoot2" presStyleCnt="0">
        <dgm:presLayoutVars>
          <dgm:hierBranch val="init"/>
        </dgm:presLayoutVars>
      </dgm:prSet>
      <dgm:spPr/>
    </dgm:pt>
    <dgm:pt modelId="{9FBCCFE1-37E4-4B75-840C-7D1E6D88435D}" type="pres">
      <dgm:prSet presAssocID="{AB1FD4DC-499E-496E-9C54-6D6F6F5AC401}" presName="rootComposite" presStyleCnt="0"/>
      <dgm:spPr/>
    </dgm:pt>
    <dgm:pt modelId="{40547E7E-BDB1-4236-922E-752F529AECCA}" type="pres">
      <dgm:prSet presAssocID="{AB1FD4DC-499E-496E-9C54-6D6F6F5AC401}" presName="rootText" presStyleLbl="node2" presStyleIdx="1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2697C41F-1942-4790-8E2D-84A5A60BDE7C}" type="pres">
      <dgm:prSet presAssocID="{AB1FD4DC-499E-496E-9C54-6D6F6F5AC401}" presName="rootConnector" presStyleLbl="node2" presStyleIdx="1" presStyleCnt="3"/>
      <dgm:spPr/>
    </dgm:pt>
    <dgm:pt modelId="{B03D62A4-38C3-4A19-A4F8-36B2508C25AD}" type="pres">
      <dgm:prSet presAssocID="{AB1FD4DC-499E-496E-9C54-6D6F6F5AC401}" presName="hierChild4" presStyleCnt="0"/>
      <dgm:spPr/>
    </dgm:pt>
    <dgm:pt modelId="{16E1B7A3-A046-4D05-B171-6324373D8FC0}" type="pres">
      <dgm:prSet presAssocID="{AB1FD4DC-499E-496E-9C54-6D6F6F5AC401}" presName="hierChild5" presStyleCnt="0"/>
      <dgm:spPr/>
    </dgm:pt>
    <dgm:pt modelId="{5D583930-F911-42EC-87E6-D2DE4DCE77F5}" type="pres">
      <dgm:prSet presAssocID="{D4C04B95-2593-41A7-9610-4D1CF19459F8}" presName="Name37" presStyleLbl="parChTrans1D2" presStyleIdx="2" presStyleCnt="3"/>
      <dgm:spPr/>
    </dgm:pt>
    <dgm:pt modelId="{66F2CDB4-23F6-4E4B-8E47-9FA7DECCB3B6}" type="pres">
      <dgm:prSet presAssocID="{AAD84714-1BD6-40E8-AF0B-98AE1E38F931}" presName="hierRoot2" presStyleCnt="0">
        <dgm:presLayoutVars>
          <dgm:hierBranch val="init"/>
        </dgm:presLayoutVars>
      </dgm:prSet>
      <dgm:spPr/>
    </dgm:pt>
    <dgm:pt modelId="{C19E24D6-5FB3-42D3-970A-666D20E66B56}" type="pres">
      <dgm:prSet presAssocID="{AAD84714-1BD6-40E8-AF0B-98AE1E38F931}" presName="rootComposite" presStyleCnt="0"/>
      <dgm:spPr/>
    </dgm:pt>
    <dgm:pt modelId="{C7695D92-216A-4543-A777-0FD0173D15CC}" type="pres">
      <dgm:prSet presAssocID="{AAD84714-1BD6-40E8-AF0B-98AE1E38F931}" presName="rootText" presStyleLbl="node2" presStyleIdx="2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6B5561F5-BE7A-4313-811D-C80472F04951}" type="pres">
      <dgm:prSet presAssocID="{AAD84714-1BD6-40E8-AF0B-98AE1E38F931}" presName="rootConnector" presStyleLbl="node2" presStyleIdx="2" presStyleCnt="3"/>
      <dgm:spPr/>
    </dgm:pt>
    <dgm:pt modelId="{ADDFB6F5-E28E-472B-B5C3-8AF348A5140F}" type="pres">
      <dgm:prSet presAssocID="{AAD84714-1BD6-40E8-AF0B-98AE1E38F931}" presName="hierChild4" presStyleCnt="0"/>
      <dgm:spPr/>
    </dgm:pt>
    <dgm:pt modelId="{2B52A1F6-EA4D-448E-A9DA-3EB0C3BF26BF}" type="pres">
      <dgm:prSet presAssocID="{AAD84714-1BD6-40E8-AF0B-98AE1E38F931}" presName="hierChild5" presStyleCnt="0"/>
      <dgm:spPr/>
    </dgm:pt>
    <dgm:pt modelId="{9E470F2F-FCCF-44E0-98DB-2F6FE1E6500E}" type="pres">
      <dgm:prSet presAssocID="{937CCBC6-D62D-4631-BF37-E11C552EDBDE}" presName="hierChild3" presStyleCnt="0"/>
      <dgm:spPr/>
    </dgm:pt>
  </dgm:ptLst>
  <dgm:cxnLst>
    <dgm:cxn modelId="{75478208-09A3-472A-BC13-33B422822F9A}" type="presOf" srcId="{AB1FD4DC-499E-496E-9C54-6D6F6F5AC401}" destId="{40547E7E-BDB1-4236-922E-752F529AECCA}" srcOrd="0" destOrd="0" presId="urn:microsoft.com/office/officeart/2005/8/layout/orgChart1"/>
    <dgm:cxn modelId="{42DEB713-7083-46AF-9D12-18DEDD8603FF}" type="presOf" srcId="{937CCBC6-D62D-4631-BF37-E11C552EDBDE}" destId="{17E65076-713F-43B5-ADB5-0BBEC2B43B42}" srcOrd="0" destOrd="0" presId="urn:microsoft.com/office/officeart/2005/8/layout/orgChart1"/>
    <dgm:cxn modelId="{11E8F117-4478-4E79-B0D2-CA1C4D692CA4}" type="presOf" srcId="{65995E2E-D53F-4ED8-B87D-6A46729AE3EE}" destId="{B5304778-C194-462D-B528-4244E017E34E}" srcOrd="0" destOrd="0" presId="urn:microsoft.com/office/officeart/2005/8/layout/orgChart1"/>
    <dgm:cxn modelId="{CBCD6B30-A47A-4A96-AEDD-647AAE3C37F0}" srcId="{937CCBC6-D62D-4631-BF37-E11C552EDBDE}" destId="{AB1FD4DC-499E-496E-9C54-6D6F6F5AC401}" srcOrd="1" destOrd="0" parTransId="{65995E2E-D53F-4ED8-B87D-6A46729AE3EE}" sibTransId="{689A44A4-5DEF-4646-8397-61F4F4A22B90}"/>
    <dgm:cxn modelId="{F5616736-49EC-456C-89E7-606F19D73770}" srcId="{937CCBC6-D62D-4631-BF37-E11C552EDBDE}" destId="{AAD84714-1BD6-40E8-AF0B-98AE1E38F931}" srcOrd="2" destOrd="0" parTransId="{D4C04B95-2593-41A7-9610-4D1CF19459F8}" sibTransId="{FB6660B9-FB14-4F65-9E35-B311DDF86844}"/>
    <dgm:cxn modelId="{1D970440-BDBB-44C6-9654-B7328F3898AE}" type="presOf" srcId="{9733C3C3-E7CE-47C5-8DB4-64E059832E8A}" destId="{85F3EB28-D22D-49D2-96B7-92B7909DB1C4}" srcOrd="0" destOrd="0" presId="urn:microsoft.com/office/officeart/2005/8/layout/orgChart1"/>
    <dgm:cxn modelId="{CFC8526B-ED4C-4DDE-B00A-F23D17CB6067}" type="presOf" srcId="{937CCBC6-D62D-4631-BF37-E11C552EDBDE}" destId="{3940BBF2-6B93-4F7A-ACF7-D388DD9AAD7D}" srcOrd="1" destOrd="0" presId="urn:microsoft.com/office/officeart/2005/8/layout/orgChart1"/>
    <dgm:cxn modelId="{C118AC4B-17FA-4B4F-AA83-FD22BBE453D5}" type="presOf" srcId="{80581ED0-CC47-484D-8B31-5099960107C1}" destId="{5E14DEF0-CFF2-4CA4-A736-510EE3CC3C65}" srcOrd="0" destOrd="0" presId="urn:microsoft.com/office/officeart/2005/8/layout/orgChart1"/>
    <dgm:cxn modelId="{9D29026C-B528-40D5-890A-E9E7B12C2747}" srcId="{9DF0DD8C-20D8-404E-91F9-9F327285BEE5}" destId="{937CCBC6-D62D-4631-BF37-E11C552EDBDE}" srcOrd="0" destOrd="0" parTransId="{57016794-81D5-413F-8880-6C6DEC6566A3}" sibTransId="{0236CF6B-9DFD-4D83-9C89-566142F230AB}"/>
    <dgm:cxn modelId="{10B61178-9E19-46A6-9F92-773292E91096}" type="presOf" srcId="{AAD84714-1BD6-40E8-AF0B-98AE1E38F931}" destId="{6B5561F5-BE7A-4313-811D-C80472F04951}" srcOrd="1" destOrd="0" presId="urn:microsoft.com/office/officeart/2005/8/layout/orgChart1"/>
    <dgm:cxn modelId="{7862E07D-4A5B-4095-A650-6F848177D910}" type="presOf" srcId="{D4C04B95-2593-41A7-9610-4D1CF19459F8}" destId="{5D583930-F911-42EC-87E6-D2DE4DCE77F5}" srcOrd="0" destOrd="0" presId="urn:microsoft.com/office/officeart/2005/8/layout/orgChart1"/>
    <dgm:cxn modelId="{41768E83-0BBA-4325-986B-8F5CE647FFFF}" srcId="{937CCBC6-D62D-4631-BF37-E11C552EDBDE}" destId="{9733C3C3-E7CE-47C5-8DB4-64E059832E8A}" srcOrd="0" destOrd="0" parTransId="{80581ED0-CC47-484D-8B31-5099960107C1}" sibTransId="{9F042141-4079-4C87-A7C0-D19B6165EC16}"/>
    <dgm:cxn modelId="{84DC1391-2D76-4E0F-B067-857269693AD1}" type="presOf" srcId="{AB1FD4DC-499E-496E-9C54-6D6F6F5AC401}" destId="{2697C41F-1942-4790-8E2D-84A5A60BDE7C}" srcOrd="1" destOrd="0" presId="urn:microsoft.com/office/officeart/2005/8/layout/orgChart1"/>
    <dgm:cxn modelId="{A8A44EB4-B83B-4A75-81B6-5B81861005B7}" type="presOf" srcId="{AAD84714-1BD6-40E8-AF0B-98AE1E38F931}" destId="{C7695D92-216A-4543-A777-0FD0173D15CC}" srcOrd="0" destOrd="0" presId="urn:microsoft.com/office/officeart/2005/8/layout/orgChart1"/>
    <dgm:cxn modelId="{515485D4-4367-493A-84D3-223C851C62CD}" type="presOf" srcId="{9DF0DD8C-20D8-404E-91F9-9F327285BEE5}" destId="{A2ABD4BA-F4B7-45A9-9C6C-A7856C993830}" srcOrd="0" destOrd="0" presId="urn:microsoft.com/office/officeart/2005/8/layout/orgChart1"/>
    <dgm:cxn modelId="{4BD1D3F4-7061-4E7F-95FB-875AE5B9CAD6}" type="presOf" srcId="{9733C3C3-E7CE-47C5-8DB4-64E059832E8A}" destId="{059B9882-F75B-45D3-A066-BBD9316F0DD3}" srcOrd="1" destOrd="0" presId="urn:microsoft.com/office/officeart/2005/8/layout/orgChart1"/>
    <dgm:cxn modelId="{4406016E-382C-4EC9-855B-F305AB05F388}" type="presParOf" srcId="{A2ABD4BA-F4B7-45A9-9C6C-A7856C993830}" destId="{04B28EA9-23A3-494D-B342-F99ABABB0D4B}" srcOrd="0" destOrd="0" presId="urn:microsoft.com/office/officeart/2005/8/layout/orgChart1"/>
    <dgm:cxn modelId="{2EBFA140-1318-4A88-B08C-73BF2A1068BA}" type="presParOf" srcId="{04B28EA9-23A3-494D-B342-F99ABABB0D4B}" destId="{8BEACDF4-0B38-453D-8D00-7D813ECA4F7A}" srcOrd="0" destOrd="0" presId="urn:microsoft.com/office/officeart/2005/8/layout/orgChart1"/>
    <dgm:cxn modelId="{8D285A9D-26DD-4886-A674-E8CDAEC5109D}" type="presParOf" srcId="{8BEACDF4-0B38-453D-8D00-7D813ECA4F7A}" destId="{17E65076-713F-43B5-ADB5-0BBEC2B43B42}" srcOrd="0" destOrd="0" presId="urn:microsoft.com/office/officeart/2005/8/layout/orgChart1"/>
    <dgm:cxn modelId="{3C495EBF-6052-4066-B328-41B881D8B3BA}" type="presParOf" srcId="{8BEACDF4-0B38-453D-8D00-7D813ECA4F7A}" destId="{3940BBF2-6B93-4F7A-ACF7-D388DD9AAD7D}" srcOrd="1" destOrd="0" presId="urn:microsoft.com/office/officeart/2005/8/layout/orgChart1"/>
    <dgm:cxn modelId="{8242D3D4-3407-455E-8627-CB999DCC9AA0}" type="presParOf" srcId="{04B28EA9-23A3-494D-B342-F99ABABB0D4B}" destId="{47D3050A-DA69-4605-8524-643533F26353}" srcOrd="1" destOrd="0" presId="urn:microsoft.com/office/officeart/2005/8/layout/orgChart1"/>
    <dgm:cxn modelId="{EAB069CB-E043-4D9A-B981-1A0A5990C2E8}" type="presParOf" srcId="{47D3050A-DA69-4605-8524-643533F26353}" destId="{5E14DEF0-CFF2-4CA4-A736-510EE3CC3C65}" srcOrd="0" destOrd="0" presId="urn:microsoft.com/office/officeart/2005/8/layout/orgChart1"/>
    <dgm:cxn modelId="{C4A772B5-7E76-4CB7-B4F2-6CCE22BB5069}" type="presParOf" srcId="{47D3050A-DA69-4605-8524-643533F26353}" destId="{7BCA6E04-5A8B-48D6-BEB7-07457B4671F0}" srcOrd="1" destOrd="0" presId="urn:microsoft.com/office/officeart/2005/8/layout/orgChart1"/>
    <dgm:cxn modelId="{1A91D6BF-4EBB-42A2-B48E-8C57EE9932AC}" type="presParOf" srcId="{7BCA6E04-5A8B-48D6-BEB7-07457B4671F0}" destId="{F62390FA-B2DD-494D-87F1-978187ED68ED}" srcOrd="0" destOrd="0" presId="urn:microsoft.com/office/officeart/2005/8/layout/orgChart1"/>
    <dgm:cxn modelId="{598CC3C9-F724-47ED-AFD8-4914003F43F0}" type="presParOf" srcId="{F62390FA-B2DD-494D-87F1-978187ED68ED}" destId="{85F3EB28-D22D-49D2-96B7-92B7909DB1C4}" srcOrd="0" destOrd="0" presId="urn:microsoft.com/office/officeart/2005/8/layout/orgChart1"/>
    <dgm:cxn modelId="{1210E8A2-8992-4BA9-9FB6-E10B07D1A041}" type="presParOf" srcId="{F62390FA-B2DD-494D-87F1-978187ED68ED}" destId="{059B9882-F75B-45D3-A066-BBD9316F0DD3}" srcOrd="1" destOrd="0" presId="urn:microsoft.com/office/officeart/2005/8/layout/orgChart1"/>
    <dgm:cxn modelId="{D5951B4B-20C4-471D-9176-C779007AA149}" type="presParOf" srcId="{7BCA6E04-5A8B-48D6-BEB7-07457B4671F0}" destId="{74B6D965-33C8-4DEC-B0EB-0AE9F7CED4F5}" srcOrd="1" destOrd="0" presId="urn:microsoft.com/office/officeart/2005/8/layout/orgChart1"/>
    <dgm:cxn modelId="{0B55AFB6-72A2-4ADC-BE82-991BE273349C}" type="presParOf" srcId="{7BCA6E04-5A8B-48D6-BEB7-07457B4671F0}" destId="{737364D8-B147-4F79-AAC8-A4E2984B4430}" srcOrd="2" destOrd="0" presId="urn:microsoft.com/office/officeart/2005/8/layout/orgChart1"/>
    <dgm:cxn modelId="{AEA3B27E-F12A-4B5B-8812-2C9950ED0FE3}" type="presParOf" srcId="{47D3050A-DA69-4605-8524-643533F26353}" destId="{B5304778-C194-462D-B528-4244E017E34E}" srcOrd="2" destOrd="0" presId="urn:microsoft.com/office/officeart/2005/8/layout/orgChart1"/>
    <dgm:cxn modelId="{10440430-3B11-4ED9-8734-D7E4697A527E}" type="presParOf" srcId="{47D3050A-DA69-4605-8524-643533F26353}" destId="{C16DDADC-BA54-474F-A0D0-76E00F119E93}" srcOrd="3" destOrd="0" presId="urn:microsoft.com/office/officeart/2005/8/layout/orgChart1"/>
    <dgm:cxn modelId="{2AB3FD9B-5E3F-40AA-ABBB-A77439B0290B}" type="presParOf" srcId="{C16DDADC-BA54-474F-A0D0-76E00F119E93}" destId="{9FBCCFE1-37E4-4B75-840C-7D1E6D88435D}" srcOrd="0" destOrd="0" presId="urn:microsoft.com/office/officeart/2005/8/layout/orgChart1"/>
    <dgm:cxn modelId="{173F3326-71BE-47ED-A8AD-EAB4BE904023}" type="presParOf" srcId="{9FBCCFE1-37E4-4B75-840C-7D1E6D88435D}" destId="{40547E7E-BDB1-4236-922E-752F529AECCA}" srcOrd="0" destOrd="0" presId="urn:microsoft.com/office/officeart/2005/8/layout/orgChart1"/>
    <dgm:cxn modelId="{E379B440-0067-4E5A-99F4-EC2D878613A8}" type="presParOf" srcId="{9FBCCFE1-37E4-4B75-840C-7D1E6D88435D}" destId="{2697C41F-1942-4790-8E2D-84A5A60BDE7C}" srcOrd="1" destOrd="0" presId="urn:microsoft.com/office/officeart/2005/8/layout/orgChart1"/>
    <dgm:cxn modelId="{752A2D3B-3788-4A0A-9603-3FCFE7EBF248}" type="presParOf" srcId="{C16DDADC-BA54-474F-A0D0-76E00F119E93}" destId="{B03D62A4-38C3-4A19-A4F8-36B2508C25AD}" srcOrd="1" destOrd="0" presId="urn:microsoft.com/office/officeart/2005/8/layout/orgChart1"/>
    <dgm:cxn modelId="{F69580BE-4D09-4E3D-BC59-4045F3E1C3CA}" type="presParOf" srcId="{C16DDADC-BA54-474F-A0D0-76E00F119E93}" destId="{16E1B7A3-A046-4D05-B171-6324373D8FC0}" srcOrd="2" destOrd="0" presId="urn:microsoft.com/office/officeart/2005/8/layout/orgChart1"/>
    <dgm:cxn modelId="{7FE1C7CD-907B-43F2-A73B-24F39CE8B517}" type="presParOf" srcId="{47D3050A-DA69-4605-8524-643533F26353}" destId="{5D583930-F911-42EC-87E6-D2DE4DCE77F5}" srcOrd="4" destOrd="0" presId="urn:microsoft.com/office/officeart/2005/8/layout/orgChart1"/>
    <dgm:cxn modelId="{4739FC63-997C-460F-905E-6EC9AAAA3BDF}" type="presParOf" srcId="{47D3050A-DA69-4605-8524-643533F26353}" destId="{66F2CDB4-23F6-4E4B-8E47-9FA7DECCB3B6}" srcOrd="5" destOrd="0" presId="urn:microsoft.com/office/officeart/2005/8/layout/orgChart1"/>
    <dgm:cxn modelId="{73062D14-87AF-49E4-88DD-0B272F5AB0DE}" type="presParOf" srcId="{66F2CDB4-23F6-4E4B-8E47-9FA7DECCB3B6}" destId="{C19E24D6-5FB3-42D3-970A-666D20E66B56}" srcOrd="0" destOrd="0" presId="urn:microsoft.com/office/officeart/2005/8/layout/orgChart1"/>
    <dgm:cxn modelId="{D607D993-7018-4D53-90B4-9724C3D5A35F}" type="presParOf" srcId="{C19E24D6-5FB3-42D3-970A-666D20E66B56}" destId="{C7695D92-216A-4543-A777-0FD0173D15CC}" srcOrd="0" destOrd="0" presId="urn:microsoft.com/office/officeart/2005/8/layout/orgChart1"/>
    <dgm:cxn modelId="{AF6B86EA-1CC7-4CFD-8EC9-1CF713988705}" type="presParOf" srcId="{C19E24D6-5FB3-42D3-970A-666D20E66B56}" destId="{6B5561F5-BE7A-4313-811D-C80472F04951}" srcOrd="1" destOrd="0" presId="urn:microsoft.com/office/officeart/2005/8/layout/orgChart1"/>
    <dgm:cxn modelId="{12462A45-97B1-4752-9296-EEB98A60D7CF}" type="presParOf" srcId="{66F2CDB4-23F6-4E4B-8E47-9FA7DECCB3B6}" destId="{ADDFB6F5-E28E-472B-B5C3-8AF348A5140F}" srcOrd="1" destOrd="0" presId="urn:microsoft.com/office/officeart/2005/8/layout/orgChart1"/>
    <dgm:cxn modelId="{ADF456D4-184B-4A32-8E6E-94F2D5D3E5EC}" type="presParOf" srcId="{66F2CDB4-23F6-4E4B-8E47-9FA7DECCB3B6}" destId="{2B52A1F6-EA4D-448E-A9DA-3EB0C3BF26BF}" srcOrd="2" destOrd="0" presId="urn:microsoft.com/office/officeart/2005/8/layout/orgChart1"/>
    <dgm:cxn modelId="{7A4A8549-AE5F-4F59-B03D-5E19BEB3C83E}" type="presParOf" srcId="{04B28EA9-23A3-494D-B342-F99ABABB0D4B}" destId="{9E470F2F-FCCF-44E0-98DB-2F6FE1E650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5B2766-FEC7-4F79-BDA1-E0068F201ED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20C02C1-9DEA-4868-AC5A-C222D5166A12}">
      <dgm:prSet phldrT="[文本]" custT="1"/>
      <dgm:spPr>
        <a:gradFill flip="none" rotWithShape="1">
          <a:gsLst>
            <a:gs pos="0">
              <a:srgbClr val="5B9BD5">
                <a:lumMod val="60000"/>
                <a:lumOff val="40000"/>
              </a:srgbClr>
            </a:gs>
            <a:gs pos="48000">
              <a:srgbClr val="578CE1"/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225" tIns="22225" rIns="22225" bIns="22225" numCol="1" spcCol="1270" anchor="ctr" anchorCtr="0"/>
        <a:lstStyle/>
        <a:p>
          <a:pPr marL="0" algn="ctr" defTabSz="914400" rtl="0" eaLnBrk="1" latinLnBrk="0" hangingPunct="1">
            <a:lnSpc>
              <a:spcPct val="100000"/>
            </a:lnSpc>
            <a:spcAft>
              <a:spcPts val="0"/>
            </a:spcAft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项目经理</a:t>
          </a:r>
          <a:endParaRPr lang="en-US" altLang="zh-CN" sz="1200" b="1" kern="1200" dirty="0">
            <a:gradFill>
              <a:gsLst>
                <a:gs pos="0">
                  <a:sysClr val="window" lastClr="FFFFFF"/>
                </a:gs>
                <a:gs pos="83000">
                  <a:srgbClr val="FEE0AB"/>
                </a:gs>
              </a:gsLst>
              <a:lin ang="5400000" scaled="1"/>
            </a:gra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ctr" defTabSz="914400" rtl="0" eaLnBrk="1" latinLnBrk="0" hangingPunct="1">
            <a:lnSpc>
              <a:spcPct val="100000"/>
            </a:lnSpc>
            <a:spcAft>
              <a:spcPts val="0"/>
            </a:spcAft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分配工作</a:t>
          </a:r>
        </a:p>
      </dgm:t>
    </dgm:pt>
    <dgm:pt modelId="{27424992-8E99-4A8E-AC8C-BE90FA28E3AD}" type="parTrans" cxnId="{CD24AADC-425E-4B94-9487-64C2AC8C362A}">
      <dgm:prSet/>
      <dgm:spPr/>
      <dgm:t>
        <a:bodyPr/>
        <a:lstStyle/>
        <a:p>
          <a:endParaRPr lang="zh-CN" altLang="en-US"/>
        </a:p>
      </dgm:t>
    </dgm:pt>
    <dgm:pt modelId="{FF1AC86F-E076-4B14-A5FC-949891B976D5}" type="sibTrans" cxnId="{CD24AADC-425E-4B94-9487-64C2AC8C362A}">
      <dgm:prSet/>
      <dgm:spPr/>
      <dgm:t>
        <a:bodyPr/>
        <a:lstStyle/>
        <a:p>
          <a:endParaRPr lang="zh-CN" altLang="en-US"/>
        </a:p>
      </dgm:t>
    </dgm:pt>
    <dgm:pt modelId="{93FBE82B-3777-4B99-89B2-6386912E6851}">
      <dgm:prSet phldrT="[文本]" custT="1"/>
      <dgm:spPr>
        <a:gradFill flip="none" rotWithShape="1">
          <a:gsLst>
            <a:gs pos="0">
              <a:srgbClr val="5B9BD5">
                <a:lumMod val="60000"/>
                <a:lumOff val="40000"/>
              </a:srgbClr>
            </a:gs>
            <a:gs pos="48000">
              <a:srgbClr val="578CE1"/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225" tIns="22225" rIns="22225" bIns="22225" numCol="1" spcCol="1270" anchor="ctr" anchorCtr="0"/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Master</a:t>
          </a:r>
        </a:p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启动集群</a:t>
          </a:r>
        </a:p>
      </dgm:t>
    </dgm:pt>
    <dgm:pt modelId="{C67144C7-5630-477F-891F-E81C03F0D35D}" type="parTrans" cxnId="{C2E0D20A-E488-4986-A2BB-53E2FE742F9B}">
      <dgm:prSet/>
      <dgm:spPr/>
      <dgm:t>
        <a:bodyPr/>
        <a:lstStyle/>
        <a:p>
          <a:endParaRPr lang="zh-CN" altLang="en-US"/>
        </a:p>
      </dgm:t>
    </dgm:pt>
    <dgm:pt modelId="{EE297A83-755F-495C-9F50-85DDC31D7D82}" type="sibTrans" cxnId="{C2E0D20A-E488-4986-A2BB-53E2FE742F9B}">
      <dgm:prSet/>
      <dgm:spPr/>
      <dgm:t>
        <a:bodyPr/>
        <a:lstStyle/>
        <a:p>
          <a:endParaRPr lang="zh-CN" altLang="en-US"/>
        </a:p>
      </dgm:t>
    </dgm:pt>
    <dgm:pt modelId="{12589E37-C5A7-4F6B-8BC0-EFE3B7E2C0BF}">
      <dgm:prSet phldrT="[文本]" custT="1"/>
      <dgm:spPr>
        <a:gradFill flip="none" rotWithShape="1">
          <a:gsLst>
            <a:gs pos="0">
              <a:srgbClr val="5B9BD5">
                <a:lumMod val="60000"/>
                <a:lumOff val="40000"/>
              </a:srgbClr>
            </a:gs>
            <a:gs pos="48000">
              <a:srgbClr val="578CE1"/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225" tIns="22225" rIns="22225" bIns="22225" numCol="1" spcCol="1270" anchor="ctr" anchorCtr="0"/>
        <a:lstStyle/>
        <a:p>
          <a:pPr marL="0" lvl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node</a:t>
          </a:r>
        </a:p>
        <a:p>
          <a:pPr marL="0" lvl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完成需求</a:t>
          </a:r>
        </a:p>
      </dgm:t>
    </dgm:pt>
    <dgm:pt modelId="{52E41E34-A290-4727-A0BE-A83EEF532008}" type="parTrans" cxnId="{8877D7F1-CBC4-46EF-B974-660F93806133}">
      <dgm:prSet/>
      <dgm:spPr/>
      <dgm:t>
        <a:bodyPr/>
        <a:lstStyle/>
        <a:p>
          <a:endParaRPr lang="zh-CN" altLang="en-US"/>
        </a:p>
      </dgm:t>
    </dgm:pt>
    <dgm:pt modelId="{EE0BF4F9-27BF-4971-AD74-944EE286DCDA}" type="sibTrans" cxnId="{8877D7F1-CBC4-46EF-B974-660F93806133}">
      <dgm:prSet/>
      <dgm:spPr/>
      <dgm:t>
        <a:bodyPr/>
        <a:lstStyle/>
        <a:p>
          <a:endParaRPr lang="zh-CN" altLang="en-US"/>
        </a:p>
      </dgm:t>
    </dgm:pt>
    <dgm:pt modelId="{97DF8514-5AEA-4412-8B5D-6ACF5E63FCBF}">
      <dgm:prSet phldrT="[文本]" custT="1"/>
      <dgm:spPr>
        <a:gradFill flip="none" rotWithShape="1">
          <a:gsLst>
            <a:gs pos="0">
              <a:srgbClr val="5B9BD5">
                <a:lumMod val="60000"/>
                <a:lumOff val="40000"/>
              </a:srgbClr>
            </a:gs>
            <a:gs pos="48000">
              <a:srgbClr val="578CE1"/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225" tIns="22225" rIns="22225" bIns="22225" numCol="1" spcCol="1270" anchor="ctr" anchorCtr="0"/>
        <a:lstStyle/>
        <a:p>
          <a:pPr marL="0" lvl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项目经理</a:t>
          </a:r>
          <a:endParaRPr lang="en-US" altLang="zh-CN" sz="1200" b="1" kern="1200" dirty="0">
            <a:gradFill>
              <a:gsLst>
                <a:gs pos="0">
                  <a:sysClr val="window" lastClr="FFFFFF"/>
                </a:gs>
                <a:gs pos="83000">
                  <a:srgbClr val="FEE0AB"/>
                </a:gs>
              </a:gsLst>
              <a:lin ang="5400000" scaled="1"/>
            </a:gra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查看进度</a:t>
          </a:r>
        </a:p>
      </dgm:t>
    </dgm:pt>
    <dgm:pt modelId="{2373B4CC-F464-40B7-A387-7121EC4FED6E}" type="parTrans" cxnId="{850F500D-DBB5-449E-9BE2-999E8B8B4340}">
      <dgm:prSet/>
      <dgm:spPr/>
      <dgm:t>
        <a:bodyPr/>
        <a:lstStyle/>
        <a:p>
          <a:endParaRPr lang="zh-CN" altLang="en-US"/>
        </a:p>
      </dgm:t>
    </dgm:pt>
    <dgm:pt modelId="{F64B10F5-36A8-4B51-B026-D19407D1E3E2}" type="sibTrans" cxnId="{850F500D-DBB5-449E-9BE2-999E8B8B4340}">
      <dgm:prSet/>
      <dgm:spPr/>
      <dgm:t>
        <a:bodyPr/>
        <a:lstStyle/>
        <a:p>
          <a:endParaRPr lang="zh-CN" altLang="en-US"/>
        </a:p>
      </dgm:t>
    </dgm:pt>
    <dgm:pt modelId="{AF5C7F29-A137-4F51-9074-2DB78A32EB46}">
      <dgm:prSet phldrT="[文本]" custT="1"/>
      <dgm:spPr>
        <a:gradFill flip="none" rotWithShape="1">
          <a:gsLst>
            <a:gs pos="0">
              <a:srgbClr val="5B9BD5">
                <a:lumMod val="60000"/>
                <a:lumOff val="40000"/>
              </a:srgbClr>
            </a:gs>
            <a:gs pos="48000">
              <a:srgbClr val="578CE1"/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225" tIns="22225" rIns="22225" bIns="22225" numCol="1" spcCol="1270" anchor="ctr" anchorCtr="0"/>
        <a:lstStyle/>
        <a:p>
          <a:pPr marL="0" lvl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需求再分配</a:t>
          </a:r>
        </a:p>
      </dgm:t>
    </dgm:pt>
    <dgm:pt modelId="{2CB36F9B-D9F7-47DC-9A49-8D8D53ED414A}" type="parTrans" cxnId="{8BFFDBC2-4F91-4791-B9A5-6C7027432267}">
      <dgm:prSet/>
      <dgm:spPr/>
      <dgm:t>
        <a:bodyPr/>
        <a:lstStyle/>
        <a:p>
          <a:endParaRPr lang="zh-CN" altLang="en-US"/>
        </a:p>
      </dgm:t>
    </dgm:pt>
    <dgm:pt modelId="{BCC871DE-26B4-4D0B-BD59-D065799CC3BE}" type="sibTrans" cxnId="{8BFFDBC2-4F91-4791-B9A5-6C7027432267}">
      <dgm:prSet/>
      <dgm:spPr/>
      <dgm:t>
        <a:bodyPr/>
        <a:lstStyle/>
        <a:p>
          <a:endParaRPr lang="zh-CN" altLang="en-US"/>
        </a:p>
      </dgm:t>
    </dgm:pt>
    <dgm:pt modelId="{C5944868-A290-4603-9595-D7C893117674}" type="pres">
      <dgm:prSet presAssocID="{F65B2766-FEC7-4F79-BDA1-E0068F201EDB}" presName="diagram" presStyleCnt="0">
        <dgm:presLayoutVars>
          <dgm:dir/>
          <dgm:resizeHandles val="exact"/>
        </dgm:presLayoutVars>
      </dgm:prSet>
      <dgm:spPr/>
    </dgm:pt>
    <dgm:pt modelId="{754BF59D-B7CF-497F-8E7B-FFB3FAFBBDBC}" type="pres">
      <dgm:prSet presAssocID="{B20C02C1-9DEA-4868-AC5A-C222D5166A12}" presName="node" presStyleLbl="node1" presStyleIdx="0" presStyleCnt="5">
        <dgm:presLayoutVars>
          <dgm:bulletEnabled val="1"/>
        </dgm:presLayoutVars>
      </dgm:prSet>
      <dgm:spPr>
        <a:xfrm>
          <a:off x="485" y="108186"/>
          <a:ext cx="1035222" cy="621133"/>
        </a:xfrm>
        <a:prstGeom prst="roundRect">
          <a:avLst>
            <a:gd name="adj" fmla="val 10000"/>
          </a:avLst>
        </a:prstGeom>
      </dgm:spPr>
    </dgm:pt>
    <dgm:pt modelId="{8FCA35E4-3279-4644-B114-9D4EC0E85A18}" type="pres">
      <dgm:prSet presAssocID="{FF1AC86F-E076-4B14-A5FC-949891B976D5}" presName="sibTrans" presStyleLbl="sibTrans2D1" presStyleIdx="0" presStyleCnt="4"/>
      <dgm:spPr/>
    </dgm:pt>
    <dgm:pt modelId="{CBAD1253-945A-485B-9399-6D27A437F822}" type="pres">
      <dgm:prSet presAssocID="{FF1AC86F-E076-4B14-A5FC-949891B976D5}" presName="connectorText" presStyleLbl="sibTrans2D1" presStyleIdx="0" presStyleCnt="4"/>
      <dgm:spPr/>
    </dgm:pt>
    <dgm:pt modelId="{D3683BD7-54B9-417B-87D2-6B8EC1329917}" type="pres">
      <dgm:prSet presAssocID="{93FBE82B-3777-4B99-89B2-6386912E6851}" presName="node" presStyleLbl="node1" presStyleIdx="1" presStyleCnt="5">
        <dgm:presLayoutVars>
          <dgm:bulletEnabled val="1"/>
        </dgm:presLayoutVars>
      </dgm:prSet>
      <dgm:spPr>
        <a:xfrm>
          <a:off x="1449797" y="108186"/>
          <a:ext cx="1035222" cy="621133"/>
        </a:xfrm>
        <a:prstGeom prst="roundRect">
          <a:avLst>
            <a:gd name="adj" fmla="val 10000"/>
          </a:avLst>
        </a:prstGeom>
      </dgm:spPr>
    </dgm:pt>
    <dgm:pt modelId="{49ECFC29-A493-4068-B188-AE9936565D0D}" type="pres">
      <dgm:prSet presAssocID="{EE297A83-755F-495C-9F50-85DDC31D7D82}" presName="sibTrans" presStyleLbl="sibTrans2D1" presStyleIdx="1" presStyleCnt="4"/>
      <dgm:spPr/>
    </dgm:pt>
    <dgm:pt modelId="{B8692E0D-27C6-4411-BDF7-73FD1691B340}" type="pres">
      <dgm:prSet presAssocID="{EE297A83-755F-495C-9F50-85DDC31D7D82}" presName="connectorText" presStyleLbl="sibTrans2D1" presStyleIdx="1" presStyleCnt="4"/>
      <dgm:spPr/>
    </dgm:pt>
    <dgm:pt modelId="{F7C56774-779E-4270-B66C-DD16A6B171A2}" type="pres">
      <dgm:prSet presAssocID="{12589E37-C5A7-4F6B-8BC0-EFE3B7E2C0BF}" presName="node" presStyleLbl="node1" presStyleIdx="2" presStyleCnt="5">
        <dgm:presLayoutVars>
          <dgm:bulletEnabled val="1"/>
        </dgm:presLayoutVars>
      </dgm:prSet>
      <dgm:spPr>
        <a:xfrm>
          <a:off x="1449797" y="1143409"/>
          <a:ext cx="1035222" cy="621133"/>
        </a:xfrm>
        <a:prstGeom prst="roundRect">
          <a:avLst>
            <a:gd name="adj" fmla="val 10000"/>
          </a:avLst>
        </a:prstGeom>
      </dgm:spPr>
    </dgm:pt>
    <dgm:pt modelId="{7BECECD9-5388-4D76-A366-5E5F21B5ABDE}" type="pres">
      <dgm:prSet presAssocID="{EE0BF4F9-27BF-4971-AD74-944EE286DCDA}" presName="sibTrans" presStyleLbl="sibTrans2D1" presStyleIdx="2" presStyleCnt="4"/>
      <dgm:spPr/>
    </dgm:pt>
    <dgm:pt modelId="{8DEDBE98-475E-4FA5-8E65-7F9D7E989976}" type="pres">
      <dgm:prSet presAssocID="{EE0BF4F9-27BF-4971-AD74-944EE286DCDA}" presName="connectorText" presStyleLbl="sibTrans2D1" presStyleIdx="2" presStyleCnt="4"/>
      <dgm:spPr/>
    </dgm:pt>
    <dgm:pt modelId="{56FF2007-80B6-4097-AEEE-7D0D917AD7CC}" type="pres">
      <dgm:prSet presAssocID="{97DF8514-5AEA-4412-8B5D-6ACF5E63FCBF}" presName="node" presStyleLbl="node1" presStyleIdx="3" presStyleCnt="5">
        <dgm:presLayoutVars>
          <dgm:bulletEnabled val="1"/>
        </dgm:presLayoutVars>
      </dgm:prSet>
      <dgm:spPr>
        <a:xfrm>
          <a:off x="485" y="1143409"/>
          <a:ext cx="1035222" cy="621133"/>
        </a:xfrm>
        <a:prstGeom prst="roundRect">
          <a:avLst>
            <a:gd name="adj" fmla="val 10000"/>
          </a:avLst>
        </a:prstGeom>
      </dgm:spPr>
    </dgm:pt>
    <dgm:pt modelId="{AF392FB8-0D55-4932-B9FB-62C95188DD61}" type="pres">
      <dgm:prSet presAssocID="{F64B10F5-36A8-4B51-B026-D19407D1E3E2}" presName="sibTrans" presStyleLbl="sibTrans2D1" presStyleIdx="3" presStyleCnt="4"/>
      <dgm:spPr/>
    </dgm:pt>
    <dgm:pt modelId="{5856E5AD-F587-48C4-AA53-EFC2390EAF5E}" type="pres">
      <dgm:prSet presAssocID="{F64B10F5-36A8-4B51-B026-D19407D1E3E2}" presName="connectorText" presStyleLbl="sibTrans2D1" presStyleIdx="3" presStyleCnt="4"/>
      <dgm:spPr/>
    </dgm:pt>
    <dgm:pt modelId="{73C45D94-6C7D-4DCE-B97C-14022C6DAD48}" type="pres">
      <dgm:prSet presAssocID="{AF5C7F29-A137-4F51-9074-2DB78A32EB46}" presName="node" presStyleLbl="node1" presStyleIdx="4" presStyleCnt="5">
        <dgm:presLayoutVars>
          <dgm:bulletEnabled val="1"/>
        </dgm:presLayoutVars>
      </dgm:prSet>
      <dgm:spPr>
        <a:xfrm>
          <a:off x="485" y="2178632"/>
          <a:ext cx="1035222" cy="621133"/>
        </a:xfrm>
        <a:prstGeom prst="roundRect">
          <a:avLst>
            <a:gd name="adj" fmla="val 10000"/>
          </a:avLst>
        </a:prstGeom>
      </dgm:spPr>
    </dgm:pt>
  </dgm:ptLst>
  <dgm:cxnLst>
    <dgm:cxn modelId="{4CE2E305-2C2B-4000-8A36-626CC919F1E2}" type="presOf" srcId="{97DF8514-5AEA-4412-8B5D-6ACF5E63FCBF}" destId="{56FF2007-80B6-4097-AEEE-7D0D917AD7CC}" srcOrd="0" destOrd="0" presId="urn:microsoft.com/office/officeart/2005/8/layout/process5"/>
    <dgm:cxn modelId="{C2E0D20A-E488-4986-A2BB-53E2FE742F9B}" srcId="{F65B2766-FEC7-4F79-BDA1-E0068F201EDB}" destId="{93FBE82B-3777-4B99-89B2-6386912E6851}" srcOrd="1" destOrd="0" parTransId="{C67144C7-5630-477F-891F-E81C03F0D35D}" sibTransId="{EE297A83-755F-495C-9F50-85DDC31D7D82}"/>
    <dgm:cxn modelId="{850F500D-DBB5-449E-9BE2-999E8B8B4340}" srcId="{F65B2766-FEC7-4F79-BDA1-E0068F201EDB}" destId="{97DF8514-5AEA-4412-8B5D-6ACF5E63FCBF}" srcOrd="3" destOrd="0" parTransId="{2373B4CC-F464-40B7-A387-7121EC4FED6E}" sibTransId="{F64B10F5-36A8-4B51-B026-D19407D1E3E2}"/>
    <dgm:cxn modelId="{ECE5A91D-2985-4FC0-B522-10F0E485B728}" type="presOf" srcId="{EE297A83-755F-495C-9F50-85DDC31D7D82}" destId="{49ECFC29-A493-4068-B188-AE9936565D0D}" srcOrd="0" destOrd="0" presId="urn:microsoft.com/office/officeart/2005/8/layout/process5"/>
    <dgm:cxn modelId="{9FE99631-5339-4500-8A5C-201B98FC52B4}" type="presOf" srcId="{F64B10F5-36A8-4B51-B026-D19407D1E3E2}" destId="{5856E5AD-F587-48C4-AA53-EFC2390EAF5E}" srcOrd="1" destOrd="0" presId="urn:microsoft.com/office/officeart/2005/8/layout/process5"/>
    <dgm:cxn modelId="{E2AD975E-3CE1-464D-BCF8-B798873E4351}" type="presOf" srcId="{FF1AC86F-E076-4B14-A5FC-949891B976D5}" destId="{CBAD1253-945A-485B-9399-6D27A437F822}" srcOrd="1" destOrd="0" presId="urn:microsoft.com/office/officeart/2005/8/layout/process5"/>
    <dgm:cxn modelId="{C2116D48-D7C4-4283-BE6E-AC4CCB9382EC}" type="presOf" srcId="{F64B10F5-36A8-4B51-B026-D19407D1E3E2}" destId="{AF392FB8-0D55-4932-B9FB-62C95188DD61}" srcOrd="0" destOrd="0" presId="urn:microsoft.com/office/officeart/2005/8/layout/process5"/>
    <dgm:cxn modelId="{7CC4F148-83F4-47B5-8F74-8D2F9B7FDDF0}" type="presOf" srcId="{EE297A83-755F-495C-9F50-85DDC31D7D82}" destId="{B8692E0D-27C6-4411-BDF7-73FD1691B340}" srcOrd="1" destOrd="0" presId="urn:microsoft.com/office/officeart/2005/8/layout/process5"/>
    <dgm:cxn modelId="{1D5AEA4E-512A-4BAB-AC83-1515F22ABCE5}" type="presOf" srcId="{FF1AC86F-E076-4B14-A5FC-949891B976D5}" destId="{8FCA35E4-3279-4644-B114-9D4EC0E85A18}" srcOrd="0" destOrd="0" presId="urn:microsoft.com/office/officeart/2005/8/layout/process5"/>
    <dgm:cxn modelId="{BD457250-99F3-4A49-8219-472C2F5F958F}" type="presOf" srcId="{EE0BF4F9-27BF-4971-AD74-944EE286DCDA}" destId="{8DEDBE98-475E-4FA5-8E65-7F9D7E989976}" srcOrd="1" destOrd="0" presId="urn:microsoft.com/office/officeart/2005/8/layout/process5"/>
    <dgm:cxn modelId="{87A70255-C33C-47C7-86B8-268BE111E48F}" type="presOf" srcId="{F65B2766-FEC7-4F79-BDA1-E0068F201EDB}" destId="{C5944868-A290-4603-9595-D7C893117674}" srcOrd="0" destOrd="0" presId="urn:microsoft.com/office/officeart/2005/8/layout/process5"/>
    <dgm:cxn modelId="{6FDD85B5-79FD-46DE-BD47-DAA0D9AFAC4A}" type="presOf" srcId="{12589E37-C5A7-4F6B-8BC0-EFE3B7E2C0BF}" destId="{F7C56774-779E-4270-B66C-DD16A6B171A2}" srcOrd="0" destOrd="0" presId="urn:microsoft.com/office/officeart/2005/8/layout/process5"/>
    <dgm:cxn modelId="{37539BB5-A7E2-48F0-8C78-266CD927086C}" type="presOf" srcId="{AF5C7F29-A137-4F51-9074-2DB78A32EB46}" destId="{73C45D94-6C7D-4DCE-B97C-14022C6DAD48}" srcOrd="0" destOrd="0" presId="urn:microsoft.com/office/officeart/2005/8/layout/process5"/>
    <dgm:cxn modelId="{8BFFDBC2-4F91-4791-B9A5-6C7027432267}" srcId="{F65B2766-FEC7-4F79-BDA1-E0068F201EDB}" destId="{AF5C7F29-A137-4F51-9074-2DB78A32EB46}" srcOrd="4" destOrd="0" parTransId="{2CB36F9B-D9F7-47DC-9A49-8D8D53ED414A}" sibTransId="{BCC871DE-26B4-4D0B-BD59-D065799CC3BE}"/>
    <dgm:cxn modelId="{EAD6B7C8-3594-4C27-A544-3F875078135C}" type="presOf" srcId="{93FBE82B-3777-4B99-89B2-6386912E6851}" destId="{D3683BD7-54B9-417B-87D2-6B8EC1329917}" srcOrd="0" destOrd="0" presId="urn:microsoft.com/office/officeart/2005/8/layout/process5"/>
    <dgm:cxn modelId="{CD24AADC-425E-4B94-9487-64C2AC8C362A}" srcId="{F65B2766-FEC7-4F79-BDA1-E0068F201EDB}" destId="{B20C02C1-9DEA-4868-AC5A-C222D5166A12}" srcOrd="0" destOrd="0" parTransId="{27424992-8E99-4A8E-AC8C-BE90FA28E3AD}" sibTransId="{FF1AC86F-E076-4B14-A5FC-949891B976D5}"/>
    <dgm:cxn modelId="{B2581DEA-AAC9-4A33-8C0B-A0CF4ADFA92E}" type="presOf" srcId="{EE0BF4F9-27BF-4971-AD74-944EE286DCDA}" destId="{7BECECD9-5388-4D76-A366-5E5F21B5ABDE}" srcOrd="0" destOrd="0" presId="urn:microsoft.com/office/officeart/2005/8/layout/process5"/>
    <dgm:cxn modelId="{8877D7F1-CBC4-46EF-B974-660F93806133}" srcId="{F65B2766-FEC7-4F79-BDA1-E0068F201EDB}" destId="{12589E37-C5A7-4F6B-8BC0-EFE3B7E2C0BF}" srcOrd="2" destOrd="0" parTransId="{52E41E34-A290-4727-A0BE-A83EEF532008}" sibTransId="{EE0BF4F9-27BF-4971-AD74-944EE286DCDA}"/>
    <dgm:cxn modelId="{4DE9B8F9-ACC4-46CE-9104-2D1DAEBACBED}" type="presOf" srcId="{B20C02C1-9DEA-4868-AC5A-C222D5166A12}" destId="{754BF59D-B7CF-497F-8E7B-FFB3FAFBBDBC}" srcOrd="0" destOrd="0" presId="urn:microsoft.com/office/officeart/2005/8/layout/process5"/>
    <dgm:cxn modelId="{219F69B3-C0EF-4C2B-8380-F01AB10C0A62}" type="presParOf" srcId="{C5944868-A290-4603-9595-D7C893117674}" destId="{754BF59D-B7CF-497F-8E7B-FFB3FAFBBDBC}" srcOrd="0" destOrd="0" presId="urn:microsoft.com/office/officeart/2005/8/layout/process5"/>
    <dgm:cxn modelId="{75418BD3-F85B-4B35-9118-5D4AF92D382A}" type="presParOf" srcId="{C5944868-A290-4603-9595-D7C893117674}" destId="{8FCA35E4-3279-4644-B114-9D4EC0E85A18}" srcOrd="1" destOrd="0" presId="urn:microsoft.com/office/officeart/2005/8/layout/process5"/>
    <dgm:cxn modelId="{F62E58A7-A3D3-4D0A-9283-64D02F722838}" type="presParOf" srcId="{8FCA35E4-3279-4644-B114-9D4EC0E85A18}" destId="{CBAD1253-945A-485B-9399-6D27A437F822}" srcOrd="0" destOrd="0" presId="urn:microsoft.com/office/officeart/2005/8/layout/process5"/>
    <dgm:cxn modelId="{CD108C44-0CEA-4FEF-BAB1-A93303B53563}" type="presParOf" srcId="{C5944868-A290-4603-9595-D7C893117674}" destId="{D3683BD7-54B9-417B-87D2-6B8EC1329917}" srcOrd="2" destOrd="0" presId="urn:microsoft.com/office/officeart/2005/8/layout/process5"/>
    <dgm:cxn modelId="{996C3C6F-1453-4B88-8CF2-81D8D2B53C5A}" type="presParOf" srcId="{C5944868-A290-4603-9595-D7C893117674}" destId="{49ECFC29-A493-4068-B188-AE9936565D0D}" srcOrd="3" destOrd="0" presId="urn:microsoft.com/office/officeart/2005/8/layout/process5"/>
    <dgm:cxn modelId="{6258D15F-AB79-4CF7-AEFB-40821DD5A547}" type="presParOf" srcId="{49ECFC29-A493-4068-B188-AE9936565D0D}" destId="{B8692E0D-27C6-4411-BDF7-73FD1691B340}" srcOrd="0" destOrd="0" presId="urn:microsoft.com/office/officeart/2005/8/layout/process5"/>
    <dgm:cxn modelId="{9459E7FD-F657-4369-80DE-E200F2FCF0D8}" type="presParOf" srcId="{C5944868-A290-4603-9595-D7C893117674}" destId="{F7C56774-779E-4270-B66C-DD16A6B171A2}" srcOrd="4" destOrd="0" presId="urn:microsoft.com/office/officeart/2005/8/layout/process5"/>
    <dgm:cxn modelId="{76870CD7-04BE-4D77-A747-459F49484EAF}" type="presParOf" srcId="{C5944868-A290-4603-9595-D7C893117674}" destId="{7BECECD9-5388-4D76-A366-5E5F21B5ABDE}" srcOrd="5" destOrd="0" presId="urn:microsoft.com/office/officeart/2005/8/layout/process5"/>
    <dgm:cxn modelId="{695B6D31-0D5F-4BDC-B3DA-D58317587C28}" type="presParOf" srcId="{7BECECD9-5388-4D76-A366-5E5F21B5ABDE}" destId="{8DEDBE98-475E-4FA5-8E65-7F9D7E989976}" srcOrd="0" destOrd="0" presId="urn:microsoft.com/office/officeart/2005/8/layout/process5"/>
    <dgm:cxn modelId="{05897657-9C12-46C1-B702-2CF6F9996EB4}" type="presParOf" srcId="{C5944868-A290-4603-9595-D7C893117674}" destId="{56FF2007-80B6-4097-AEEE-7D0D917AD7CC}" srcOrd="6" destOrd="0" presId="urn:microsoft.com/office/officeart/2005/8/layout/process5"/>
    <dgm:cxn modelId="{10B97B95-0D80-4B0A-967F-D5140C1469C5}" type="presParOf" srcId="{C5944868-A290-4603-9595-D7C893117674}" destId="{AF392FB8-0D55-4932-B9FB-62C95188DD61}" srcOrd="7" destOrd="0" presId="urn:microsoft.com/office/officeart/2005/8/layout/process5"/>
    <dgm:cxn modelId="{D150F71D-7097-487C-8E67-C595C282F962}" type="presParOf" srcId="{AF392FB8-0D55-4932-B9FB-62C95188DD61}" destId="{5856E5AD-F587-48C4-AA53-EFC2390EAF5E}" srcOrd="0" destOrd="0" presId="urn:microsoft.com/office/officeart/2005/8/layout/process5"/>
    <dgm:cxn modelId="{5F249944-5A11-4B54-B0A9-5CBB19A36967}" type="presParOf" srcId="{C5944868-A290-4603-9595-D7C893117674}" destId="{73C45D94-6C7D-4DCE-B97C-14022C6DAD4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83930-F911-42EC-87E6-D2DE4DCE77F5}">
      <dsp:nvSpPr>
        <dsp:cNvPr id="0" name=""/>
        <dsp:cNvSpPr/>
      </dsp:nvSpPr>
      <dsp:spPr>
        <a:xfrm>
          <a:off x="2331726" y="1167653"/>
          <a:ext cx="1649713" cy="286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156"/>
              </a:lnTo>
              <a:lnTo>
                <a:pt x="1649713" y="143156"/>
              </a:lnTo>
              <a:lnTo>
                <a:pt x="1649713" y="286313"/>
              </a:lnTo>
            </a:path>
          </a:pathLst>
        </a:custGeom>
        <a:noFill/>
        <a:ln w="19050" cap="flat" cmpd="sng" algn="ctr">
          <a:solidFill>
            <a:srgbClr val="0F3D99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04778-C194-462D-B528-4244E017E34E}">
      <dsp:nvSpPr>
        <dsp:cNvPr id="0" name=""/>
        <dsp:cNvSpPr/>
      </dsp:nvSpPr>
      <dsp:spPr>
        <a:xfrm>
          <a:off x="2286006" y="1167653"/>
          <a:ext cx="91440" cy="2863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3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4DEF0-CFF2-4CA4-A736-510EE3CC3C65}">
      <dsp:nvSpPr>
        <dsp:cNvPr id="0" name=""/>
        <dsp:cNvSpPr/>
      </dsp:nvSpPr>
      <dsp:spPr>
        <a:xfrm>
          <a:off x="682012" y="1167653"/>
          <a:ext cx="1649713" cy="286313"/>
        </a:xfrm>
        <a:custGeom>
          <a:avLst/>
          <a:gdLst/>
          <a:ahLst/>
          <a:cxnLst/>
          <a:rect l="0" t="0" r="0" b="0"/>
          <a:pathLst>
            <a:path>
              <a:moveTo>
                <a:pt x="1649713" y="0"/>
              </a:moveTo>
              <a:lnTo>
                <a:pt x="1649713" y="143156"/>
              </a:lnTo>
              <a:lnTo>
                <a:pt x="0" y="143156"/>
              </a:lnTo>
              <a:lnTo>
                <a:pt x="0" y="286313"/>
              </a:lnTo>
            </a:path>
          </a:pathLst>
        </a:custGeom>
        <a:noFill/>
        <a:ln w="19050" cap="flat" cmpd="sng" algn="ctr">
          <a:solidFill>
            <a:srgbClr val="0F3D99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65076-713F-43B5-ADB5-0BBEC2B43B42}">
      <dsp:nvSpPr>
        <dsp:cNvPr id="0" name=""/>
        <dsp:cNvSpPr/>
      </dsp:nvSpPr>
      <dsp:spPr>
        <a:xfrm>
          <a:off x="1542999" y="485953"/>
          <a:ext cx="1577453" cy="681699"/>
        </a:xfrm>
        <a:prstGeom prst="roundRect">
          <a:avLst/>
        </a:prstGeom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8000">
              <a:srgbClr val="578CE1"/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500" kern="1200" dirty="0"/>
        </a:p>
      </dsp:txBody>
      <dsp:txXfrm>
        <a:off x="1576277" y="519231"/>
        <a:ext cx="1510897" cy="615143"/>
      </dsp:txXfrm>
    </dsp:sp>
    <dsp:sp modelId="{85F3EB28-D22D-49D2-96B7-92B7909DB1C4}">
      <dsp:nvSpPr>
        <dsp:cNvPr id="0" name=""/>
        <dsp:cNvSpPr/>
      </dsp:nvSpPr>
      <dsp:spPr>
        <a:xfrm>
          <a:off x="313" y="1453967"/>
          <a:ext cx="1363399" cy="681699"/>
        </a:xfrm>
        <a:prstGeom prst="roundRect">
          <a:avLst/>
        </a:prstGeom>
        <a:gradFill rotWithShape="0">
          <a:gsLst>
            <a:gs pos="2000">
              <a:srgbClr val="4874CB"/>
            </a:gs>
            <a:gs pos="48000">
              <a:srgbClr val="578CE1"/>
            </a:gs>
          </a:gsLst>
          <a:lin ang="27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200" kern="1200" dirty="0">
            <a:solidFill>
              <a:prstClr val="white"/>
            </a:solidFill>
            <a:latin typeface="等线"/>
            <a:ea typeface="等线" panose="02010600030101010101" pitchFamily="2" charset="-122"/>
            <a:cs typeface="+mn-cs"/>
          </a:endParaRPr>
        </a:p>
      </dsp:txBody>
      <dsp:txXfrm>
        <a:off x="33591" y="1487245"/>
        <a:ext cx="1296843" cy="615143"/>
      </dsp:txXfrm>
    </dsp:sp>
    <dsp:sp modelId="{40547E7E-BDB1-4236-922E-752F529AECCA}">
      <dsp:nvSpPr>
        <dsp:cNvPr id="0" name=""/>
        <dsp:cNvSpPr/>
      </dsp:nvSpPr>
      <dsp:spPr>
        <a:xfrm>
          <a:off x="1650026" y="1453967"/>
          <a:ext cx="1363399" cy="681699"/>
        </a:xfrm>
        <a:prstGeom prst="roundRect">
          <a:avLst/>
        </a:prstGeom>
        <a:gradFill rotWithShape="0">
          <a:gsLst>
            <a:gs pos="1000">
              <a:srgbClr val="4874CB"/>
            </a:gs>
            <a:gs pos="48000">
              <a:srgbClr val="578CE1"/>
            </a:gs>
          </a:gsLst>
          <a:lin ang="27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500" kern="1200" dirty="0"/>
        </a:p>
      </dsp:txBody>
      <dsp:txXfrm>
        <a:off x="1683304" y="1487245"/>
        <a:ext cx="1296843" cy="615143"/>
      </dsp:txXfrm>
    </dsp:sp>
    <dsp:sp modelId="{C7695D92-216A-4543-A777-0FD0173D15CC}">
      <dsp:nvSpPr>
        <dsp:cNvPr id="0" name=""/>
        <dsp:cNvSpPr/>
      </dsp:nvSpPr>
      <dsp:spPr>
        <a:xfrm>
          <a:off x="3299740" y="1453967"/>
          <a:ext cx="1363399" cy="681699"/>
        </a:xfrm>
        <a:prstGeom prst="roundRect">
          <a:avLst/>
        </a:prstGeom>
        <a:gradFill rotWithShape="0">
          <a:gsLst>
            <a:gs pos="2000">
              <a:schemeClr val="accent5">
                <a:lumMod val="75000"/>
              </a:schemeClr>
            </a:gs>
            <a:gs pos="48000">
              <a:srgbClr val="578CE1"/>
            </a:gs>
          </a:gsLst>
          <a:lin ang="27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500" kern="1200" dirty="0"/>
        </a:p>
      </dsp:txBody>
      <dsp:txXfrm>
        <a:off x="3333018" y="1487245"/>
        <a:ext cx="1296843" cy="615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BF59D-B7CF-497F-8E7B-FFB3FAFBBDBC}">
      <dsp:nvSpPr>
        <dsp:cNvPr id="0" name=""/>
        <dsp:cNvSpPr/>
      </dsp:nvSpPr>
      <dsp:spPr>
        <a:xfrm>
          <a:off x="485" y="108186"/>
          <a:ext cx="1035222" cy="621133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5B9BD5">
                <a:lumMod val="60000"/>
                <a:lumOff val="40000"/>
              </a:srgbClr>
            </a:gs>
            <a:gs pos="48000">
              <a:srgbClr val="578CE1"/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项目经理</a:t>
          </a:r>
          <a:endParaRPr lang="en-US" altLang="zh-CN" sz="1200" b="1" kern="1200" dirty="0">
            <a:gradFill>
              <a:gsLst>
                <a:gs pos="0">
                  <a:sysClr val="window" lastClr="FFFFFF"/>
                </a:gs>
                <a:gs pos="83000">
                  <a:srgbClr val="FEE0AB"/>
                </a:gs>
              </a:gsLst>
              <a:lin ang="5400000" scaled="1"/>
            </a:gra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分配工作</a:t>
          </a:r>
        </a:p>
      </dsp:txBody>
      <dsp:txXfrm>
        <a:off x="18677" y="126378"/>
        <a:ext cx="998838" cy="584749"/>
      </dsp:txXfrm>
    </dsp:sp>
    <dsp:sp modelId="{8FCA35E4-3279-4644-B114-9D4EC0E85A18}">
      <dsp:nvSpPr>
        <dsp:cNvPr id="0" name=""/>
        <dsp:cNvSpPr/>
      </dsp:nvSpPr>
      <dsp:spPr>
        <a:xfrm>
          <a:off x="1126808" y="290385"/>
          <a:ext cx="219467" cy="2567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1126808" y="341732"/>
        <a:ext cx="153627" cy="154041"/>
      </dsp:txXfrm>
    </dsp:sp>
    <dsp:sp modelId="{D3683BD7-54B9-417B-87D2-6B8EC1329917}">
      <dsp:nvSpPr>
        <dsp:cNvPr id="0" name=""/>
        <dsp:cNvSpPr/>
      </dsp:nvSpPr>
      <dsp:spPr>
        <a:xfrm>
          <a:off x="1449797" y="108186"/>
          <a:ext cx="1035222" cy="621133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5B9BD5">
                <a:lumMod val="60000"/>
                <a:lumOff val="40000"/>
              </a:srgbClr>
            </a:gs>
            <a:gs pos="48000">
              <a:srgbClr val="578CE1"/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Master</a:t>
          </a:r>
        </a:p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启动集群</a:t>
          </a:r>
        </a:p>
      </dsp:txBody>
      <dsp:txXfrm>
        <a:off x="1467989" y="126378"/>
        <a:ext cx="998838" cy="584749"/>
      </dsp:txXfrm>
    </dsp:sp>
    <dsp:sp modelId="{49ECFC29-A493-4068-B188-AE9936565D0D}">
      <dsp:nvSpPr>
        <dsp:cNvPr id="0" name=""/>
        <dsp:cNvSpPr/>
      </dsp:nvSpPr>
      <dsp:spPr>
        <a:xfrm rot="5400000">
          <a:off x="1857675" y="801785"/>
          <a:ext cx="219467" cy="2567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1890388" y="820419"/>
        <a:ext cx="154041" cy="153627"/>
      </dsp:txXfrm>
    </dsp:sp>
    <dsp:sp modelId="{F7C56774-779E-4270-B66C-DD16A6B171A2}">
      <dsp:nvSpPr>
        <dsp:cNvPr id="0" name=""/>
        <dsp:cNvSpPr/>
      </dsp:nvSpPr>
      <dsp:spPr>
        <a:xfrm>
          <a:off x="1449797" y="1143409"/>
          <a:ext cx="1035222" cy="621133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5B9BD5">
                <a:lumMod val="60000"/>
                <a:lumOff val="40000"/>
              </a:srgbClr>
            </a:gs>
            <a:gs pos="48000">
              <a:srgbClr val="578CE1"/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node</a:t>
          </a:r>
        </a:p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完成需求</a:t>
          </a:r>
        </a:p>
      </dsp:txBody>
      <dsp:txXfrm>
        <a:off x="1467989" y="1161601"/>
        <a:ext cx="998838" cy="584749"/>
      </dsp:txXfrm>
    </dsp:sp>
    <dsp:sp modelId="{7BECECD9-5388-4D76-A366-5E5F21B5ABDE}">
      <dsp:nvSpPr>
        <dsp:cNvPr id="0" name=""/>
        <dsp:cNvSpPr/>
      </dsp:nvSpPr>
      <dsp:spPr>
        <a:xfrm rot="10800000">
          <a:off x="1139230" y="1325608"/>
          <a:ext cx="219467" cy="2567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10800000">
        <a:off x="1205070" y="1376955"/>
        <a:ext cx="153627" cy="154041"/>
      </dsp:txXfrm>
    </dsp:sp>
    <dsp:sp modelId="{56FF2007-80B6-4097-AEEE-7D0D917AD7CC}">
      <dsp:nvSpPr>
        <dsp:cNvPr id="0" name=""/>
        <dsp:cNvSpPr/>
      </dsp:nvSpPr>
      <dsp:spPr>
        <a:xfrm>
          <a:off x="485" y="1143409"/>
          <a:ext cx="1035222" cy="621133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5B9BD5">
                <a:lumMod val="60000"/>
                <a:lumOff val="40000"/>
              </a:srgbClr>
            </a:gs>
            <a:gs pos="48000">
              <a:srgbClr val="578CE1"/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项目经理</a:t>
          </a:r>
          <a:endParaRPr lang="en-US" altLang="zh-CN" sz="1200" b="1" kern="1200" dirty="0">
            <a:gradFill>
              <a:gsLst>
                <a:gs pos="0">
                  <a:sysClr val="window" lastClr="FFFFFF"/>
                </a:gs>
                <a:gs pos="83000">
                  <a:srgbClr val="FEE0AB"/>
                </a:gs>
              </a:gsLst>
              <a:lin ang="5400000" scaled="1"/>
            </a:gra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查看进度</a:t>
          </a:r>
        </a:p>
      </dsp:txBody>
      <dsp:txXfrm>
        <a:off x="18677" y="1161601"/>
        <a:ext cx="998838" cy="584749"/>
      </dsp:txXfrm>
    </dsp:sp>
    <dsp:sp modelId="{AF392FB8-0D55-4932-B9FB-62C95188DD61}">
      <dsp:nvSpPr>
        <dsp:cNvPr id="0" name=""/>
        <dsp:cNvSpPr/>
      </dsp:nvSpPr>
      <dsp:spPr>
        <a:xfrm rot="5400000">
          <a:off x="408363" y="1837008"/>
          <a:ext cx="219467" cy="2567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441076" y="1855642"/>
        <a:ext cx="154041" cy="153627"/>
      </dsp:txXfrm>
    </dsp:sp>
    <dsp:sp modelId="{73C45D94-6C7D-4DCE-B97C-14022C6DAD48}">
      <dsp:nvSpPr>
        <dsp:cNvPr id="0" name=""/>
        <dsp:cNvSpPr/>
      </dsp:nvSpPr>
      <dsp:spPr>
        <a:xfrm>
          <a:off x="485" y="2178632"/>
          <a:ext cx="1035222" cy="621133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5B9BD5">
                <a:lumMod val="60000"/>
                <a:lumOff val="40000"/>
              </a:srgbClr>
            </a:gs>
            <a:gs pos="48000">
              <a:srgbClr val="578CE1"/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200" b="1" kern="1200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需求再分配</a:t>
          </a:r>
        </a:p>
      </dsp:txBody>
      <dsp:txXfrm>
        <a:off x="18677" y="2196824"/>
        <a:ext cx="998838" cy="584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01C6032-BE26-DE4E-9BAA-F653CCBBDD01}" type="datetimeFigureOut">
              <a:rPr kumimoji="1" lang="zh-CN" altLang="en-US" smtClean="0"/>
              <a:t>2024-07-15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CC958E-0824-3148-94FA-0EF06A1E88E5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公众号：陈西设计之家。微信搜索即可。更多免费</a:t>
            </a:r>
            <a:r>
              <a:rPr lang="en-US" altLang="zh-CN" dirty="0"/>
              <a:t>PPT</a:t>
            </a:r>
            <a:r>
              <a:rPr lang="zh-CN" altLang="en-US" dirty="0"/>
              <a:t>模版教程等都可以在公众号内获取。</a:t>
            </a:r>
            <a:r>
              <a:rPr lang="en-US" altLang="zh-CN" dirty="0"/>
              <a:t>PPT</a:t>
            </a:r>
            <a:r>
              <a:rPr lang="zh-CN" altLang="en-US" dirty="0"/>
              <a:t>高端定制</a:t>
            </a:r>
            <a:r>
              <a:rPr lang="en-US" altLang="zh-CN" dirty="0"/>
              <a:t>/</a:t>
            </a:r>
            <a:r>
              <a:rPr lang="zh-CN" altLang="en-US" dirty="0"/>
              <a:t>发布会</a:t>
            </a:r>
            <a:r>
              <a:rPr lang="en-US" altLang="zh-CN" dirty="0"/>
              <a:t>PPT</a:t>
            </a:r>
            <a:r>
              <a:rPr lang="zh-CN" altLang="en-US" dirty="0"/>
              <a:t>设计微信：</a:t>
            </a:r>
            <a:r>
              <a:rPr lang="en-US" altLang="zh-CN" dirty="0"/>
              <a:t>2090298045【</a:t>
            </a:r>
            <a:r>
              <a:rPr lang="zh-CN" altLang="en-US" dirty="0"/>
              <a:t>陈西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78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里走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  <a:gradFill>
            <a:gsLst>
              <a:gs pos="0">
                <a:srgbClr val="00A3FE"/>
              </a:gs>
              <a:gs pos="100000">
                <a:srgbClr val="0086CE"/>
              </a:gs>
            </a:gsLst>
            <a:lin ang="2700000" scaled="1"/>
          </a:gra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938D1CA-CFD4-4441-9941-76CB3DA5BB93}" type="datetimeFigureOut">
              <a:rPr kumimoji="1" lang="zh-CN" altLang="en-US" smtClean="0"/>
              <a:t>2024-07-15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9C0DFCF-B22A-CE43-8FEE-53091E4C0514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microsoft.com/office/2007/relationships/hdphoto" Target="../media/hdphoto3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43200" y="6451005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spc="300" dirty="0">
                <a:solidFill>
                  <a:srgbClr val="1D54B1">
                    <a:alpha val="50670"/>
                  </a:srgb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自强不息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447805" y="725880"/>
            <a:ext cx="3296388" cy="946061"/>
            <a:chOff x="4227156" y="597288"/>
            <a:chExt cx="3296388" cy="94606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screen">
              <a:biLevel thresh="25000"/>
            </a:blip>
            <a:srcRect/>
            <a:stretch>
              <a:fillRect/>
            </a:stretch>
          </p:blipFill>
          <p:spPr>
            <a:xfrm>
              <a:off x="5107515" y="597288"/>
              <a:ext cx="2416029" cy="94606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227156" y="681280"/>
              <a:ext cx="733098" cy="818626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3039533" y="5142723"/>
            <a:ext cx="611293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2024</a:t>
            </a:r>
            <a:r>
              <a:rPr kumimoji="0" lang="zh-CN" altLang="zh-CN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年</a:t>
            </a:r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7</a:t>
            </a:r>
            <a:r>
              <a:rPr kumimoji="0" lang="zh-CN" altLang="zh-CN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月</a:t>
            </a:r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16</a:t>
            </a:r>
            <a:r>
              <a:rPr kumimoji="0" lang="zh-CN" altLang="zh-CN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日</a:t>
            </a:r>
            <a:r>
              <a:rPr kumimoji="0" lang="zh-CN" altLang="zh-CN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4267" y="2756057"/>
            <a:ext cx="10803464" cy="48322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600" b="1" i="0" u="none" strike="noStrike" kern="1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BCE0F9"/>
                    </a:gs>
                    <a:gs pos="9000">
                      <a:schemeClr val="bg1"/>
                    </a:gs>
                  </a:gsLst>
                  <a:lin ang="0" scaled="0"/>
                </a:gradFill>
                <a:effectLst>
                  <a:outerShdw blurRad="127000" dist="38100" dir="2700000" sx="101000" sy="101000" algn="tl" rotWithShape="0">
                    <a:prstClr val="black">
                      <a:alpha val="45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西南交通大学</a:t>
            </a:r>
            <a:r>
              <a:rPr lang="zh-CN" altLang="en-US" sz="5600" b="1" kern="100" dirty="0">
                <a:gradFill>
                  <a:gsLst>
                    <a:gs pos="100000">
                      <a:srgbClr val="BCE0F9"/>
                    </a:gs>
                    <a:gs pos="9000">
                      <a:schemeClr val="bg1"/>
                    </a:gs>
                  </a:gsLst>
                  <a:lin ang="0" scaled="0"/>
                </a:gradFill>
                <a:effectLst>
                  <a:outerShdw blurRad="127000" dist="38100" dir="2700000" sx="101000" sy="101000" algn="tl" rotWithShape="0">
                    <a:prstClr val="black">
                      <a:alpha val="45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数学学院暑期实习</a:t>
            </a:r>
            <a:endParaRPr lang="en-US" altLang="zh-CN" sz="5600" b="1" kern="100" dirty="0">
              <a:gradFill>
                <a:gsLst>
                  <a:gs pos="100000">
                    <a:srgbClr val="BCE0F9"/>
                  </a:gs>
                  <a:gs pos="9000">
                    <a:schemeClr val="bg1"/>
                  </a:gs>
                </a:gsLst>
                <a:lin ang="0" scaled="0"/>
              </a:gradFill>
              <a:effectLst>
                <a:outerShdw blurRad="127000" dist="38100" dir="2700000" sx="101000" sy="101000" algn="tl" rotWithShape="0">
                  <a:prstClr val="black">
                    <a:alpha val="45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600" b="1" i="0" u="none" strike="noStrike" kern="1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BCE0F9"/>
                    </a:gs>
                    <a:gs pos="9000">
                      <a:schemeClr val="bg1"/>
                    </a:gs>
                  </a:gsLst>
                  <a:lin ang="0" scaled="0"/>
                </a:gradFill>
                <a:effectLst>
                  <a:outerShdw blurRad="127000" dist="38100" dir="2700000" sx="101000" sy="101000" algn="tl" rotWithShape="0">
                    <a:prstClr val="black">
                      <a:alpha val="45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点评数据分析及推荐项目汇报</a:t>
            </a:r>
            <a:endParaRPr kumimoji="0" lang="zh-CN" altLang="zh-CN" sz="5600" b="1" i="0" u="none" strike="noStrike" kern="100" cap="none" spc="0" normalizeH="0" baseline="0" noProof="0" dirty="0">
              <a:ln>
                <a:noFill/>
              </a:ln>
              <a:gradFill>
                <a:gsLst>
                  <a:gs pos="100000">
                    <a:srgbClr val="BCE0F9"/>
                  </a:gs>
                  <a:gs pos="9000">
                    <a:schemeClr val="bg1"/>
                  </a:gs>
                </a:gsLst>
                <a:lin ang="0" scaled="0"/>
              </a:gradFill>
              <a:effectLst>
                <a:outerShdw blurRad="127000" dist="38100" dir="2700000" sx="101000" sy="101000" algn="tl" rotWithShape="0">
                  <a:prstClr val="black">
                    <a:alpha val="45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39533" y="4417441"/>
            <a:ext cx="6112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汇报小组：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第六组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alphaModFix amt="9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44004" b="49240"/>
          <a:stretch>
            <a:fillRect/>
          </a:stretch>
        </p:blipFill>
        <p:spPr>
          <a:xfrm flipV="1">
            <a:off x="1" y="-7"/>
            <a:ext cx="12191998" cy="3747395"/>
          </a:xfrm>
          <a:custGeom>
            <a:avLst/>
            <a:gdLst>
              <a:gd name="connsiteX0" fmla="*/ 0 w 12192000"/>
              <a:gd name="connsiteY0" fmla="*/ 2558508 h 2558508"/>
              <a:gd name="connsiteX1" fmla="*/ 12192000 w 12192000"/>
              <a:gd name="connsiteY1" fmla="*/ 2558508 h 2558508"/>
              <a:gd name="connsiteX2" fmla="*/ 12192000 w 12192000"/>
              <a:gd name="connsiteY2" fmla="*/ 0 h 2558508"/>
              <a:gd name="connsiteX3" fmla="*/ 0 w 12192000"/>
              <a:gd name="connsiteY3" fmla="*/ 0 h 255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58508">
                <a:moveTo>
                  <a:pt x="0" y="2558508"/>
                </a:moveTo>
                <a:lnTo>
                  <a:pt x="12192000" y="2558508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6221" y="0"/>
            <a:ext cx="476319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21" y="0"/>
            <a:ext cx="4763194" cy="6858000"/>
          </a:xfrm>
          <a:prstGeom prst="rect">
            <a:avLst/>
          </a:prstGeom>
          <a:gradFill>
            <a:gsLst>
              <a:gs pos="0">
                <a:srgbClr val="0070C0">
                  <a:alpha val="72135"/>
                </a:srgbClr>
              </a:gs>
              <a:gs pos="100000">
                <a:srgbClr val="3354B5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2712949" y="1396538"/>
            <a:ext cx="8117345" cy="4064924"/>
          </a:xfrm>
          <a:custGeom>
            <a:avLst/>
            <a:gdLst>
              <a:gd name="connsiteX0" fmla="*/ 6890674 w 7586519"/>
              <a:gd name="connsiteY0" fmla="*/ 0 h 4064924"/>
              <a:gd name="connsiteX1" fmla="*/ 7446523 w 7586519"/>
              <a:gd name="connsiteY1" fmla="*/ 0 h 4064924"/>
              <a:gd name="connsiteX2" fmla="*/ 7586519 w 7586519"/>
              <a:gd name="connsiteY2" fmla="*/ 139996 h 4064924"/>
              <a:gd name="connsiteX3" fmla="*/ 7586519 w 7586519"/>
              <a:gd name="connsiteY3" fmla="*/ 705494 h 4064924"/>
              <a:gd name="connsiteX4" fmla="*/ 7484758 w 7586519"/>
              <a:gd name="connsiteY4" fmla="*/ 715752 h 4064924"/>
              <a:gd name="connsiteX5" fmla="*/ 6879532 w 7586519"/>
              <a:gd name="connsiteY5" fmla="*/ 110526 h 4064924"/>
              <a:gd name="connsiteX6" fmla="*/ 139996 w 7586519"/>
              <a:gd name="connsiteY6" fmla="*/ 0 h 4064924"/>
              <a:gd name="connsiteX7" fmla="*/ 6651650 w 7586519"/>
              <a:gd name="connsiteY7" fmla="*/ 0 h 4064924"/>
              <a:gd name="connsiteX8" fmla="*/ 6640508 w 7586519"/>
              <a:gd name="connsiteY8" fmla="*/ 110526 h 4064924"/>
              <a:gd name="connsiteX9" fmla="*/ 7484758 w 7586519"/>
              <a:gd name="connsiteY9" fmla="*/ 954776 h 4064924"/>
              <a:gd name="connsiteX10" fmla="*/ 7571078 w 7586519"/>
              <a:gd name="connsiteY10" fmla="*/ 950417 h 4064924"/>
              <a:gd name="connsiteX11" fmla="*/ 7586519 w 7586519"/>
              <a:gd name="connsiteY11" fmla="*/ 948061 h 4064924"/>
              <a:gd name="connsiteX12" fmla="*/ 7586519 w 7586519"/>
              <a:gd name="connsiteY12" fmla="*/ 3924928 h 4064924"/>
              <a:gd name="connsiteX13" fmla="*/ 7446523 w 7586519"/>
              <a:gd name="connsiteY13" fmla="*/ 4064924 h 4064924"/>
              <a:gd name="connsiteX14" fmla="*/ 139996 w 7586519"/>
              <a:gd name="connsiteY14" fmla="*/ 4064924 h 4064924"/>
              <a:gd name="connsiteX15" fmla="*/ 0 w 7586519"/>
              <a:gd name="connsiteY15" fmla="*/ 3924928 h 4064924"/>
              <a:gd name="connsiteX16" fmla="*/ 0 w 7586519"/>
              <a:gd name="connsiteY16" fmla="*/ 139996 h 4064924"/>
              <a:gd name="connsiteX17" fmla="*/ 139996 w 7586519"/>
              <a:gd name="connsiteY17" fmla="*/ 0 h 406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586519" h="4064924">
                <a:moveTo>
                  <a:pt x="6890674" y="0"/>
                </a:moveTo>
                <a:lnTo>
                  <a:pt x="7446523" y="0"/>
                </a:lnTo>
                <a:cubicBezTo>
                  <a:pt x="7523841" y="0"/>
                  <a:pt x="7586519" y="62678"/>
                  <a:pt x="7586519" y="139996"/>
                </a:cubicBezTo>
                <a:lnTo>
                  <a:pt x="7586519" y="705494"/>
                </a:lnTo>
                <a:lnTo>
                  <a:pt x="7484758" y="715752"/>
                </a:lnTo>
                <a:cubicBezTo>
                  <a:pt x="7150501" y="715752"/>
                  <a:pt x="6879532" y="444783"/>
                  <a:pt x="6879532" y="110526"/>
                </a:cubicBezTo>
                <a:close/>
                <a:moveTo>
                  <a:pt x="139996" y="0"/>
                </a:moveTo>
                <a:lnTo>
                  <a:pt x="6651650" y="0"/>
                </a:lnTo>
                <a:lnTo>
                  <a:pt x="6640508" y="110526"/>
                </a:lnTo>
                <a:cubicBezTo>
                  <a:pt x="6640508" y="576792"/>
                  <a:pt x="7018492" y="954776"/>
                  <a:pt x="7484758" y="954776"/>
                </a:cubicBezTo>
                <a:cubicBezTo>
                  <a:pt x="7513900" y="954776"/>
                  <a:pt x="7542696" y="953300"/>
                  <a:pt x="7571078" y="950417"/>
                </a:cubicBezTo>
                <a:lnTo>
                  <a:pt x="7586519" y="948061"/>
                </a:lnTo>
                <a:lnTo>
                  <a:pt x="7586519" y="3924928"/>
                </a:lnTo>
                <a:cubicBezTo>
                  <a:pt x="7586519" y="4002246"/>
                  <a:pt x="7523841" y="4064924"/>
                  <a:pt x="7446523" y="4064924"/>
                </a:cubicBezTo>
                <a:lnTo>
                  <a:pt x="139996" y="4064924"/>
                </a:lnTo>
                <a:cubicBezTo>
                  <a:pt x="62678" y="4064924"/>
                  <a:pt x="0" y="4002246"/>
                  <a:pt x="0" y="3924928"/>
                </a:cubicBezTo>
                <a:lnTo>
                  <a:pt x="0" y="139996"/>
                </a:lnTo>
                <a:cubicBezTo>
                  <a:pt x="0" y="62678"/>
                  <a:pt x="62678" y="0"/>
                  <a:pt x="139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srgbClr val="0064D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204493" y="1396538"/>
            <a:ext cx="677108" cy="4064924"/>
            <a:chOff x="26301" y="1138131"/>
            <a:chExt cx="677108" cy="4064924"/>
          </a:xfrm>
        </p:grpSpPr>
        <p:sp>
          <p:nvSpPr>
            <p:cNvPr id="10" name="文本框 9"/>
            <p:cNvSpPr txBox="1"/>
            <p:nvPr/>
          </p:nvSpPr>
          <p:spPr>
            <a:xfrm>
              <a:off x="26301" y="1138131"/>
              <a:ext cx="677108" cy="28780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0E6BC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SOUTHWEST JIAOTONG UNIVERSITY</a:t>
              </a:r>
              <a:endParaRPr lang="zh-CN" altLang="en-US" sz="1600" dirty="0">
                <a:solidFill>
                  <a:srgbClr val="0E6BC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82600" y="3845518"/>
              <a:ext cx="0" cy="1357537"/>
            </a:xfrm>
            <a:prstGeom prst="line">
              <a:avLst/>
            </a:prstGeom>
            <a:ln w="12700">
              <a:solidFill>
                <a:srgbClr val="316A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3397184" y="1550560"/>
            <a:ext cx="4339650" cy="2346785"/>
            <a:chOff x="497375" y="1211712"/>
            <a:chExt cx="4339650" cy="2346785"/>
          </a:xfrm>
        </p:grpSpPr>
        <p:sp>
          <p:nvSpPr>
            <p:cNvPr id="6" name="文本框 5"/>
            <p:cNvSpPr txBox="1"/>
            <p:nvPr/>
          </p:nvSpPr>
          <p:spPr>
            <a:xfrm>
              <a:off x="497375" y="2635167"/>
              <a:ext cx="43396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08FF0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商家合理建议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2775" y="1211712"/>
              <a:ext cx="144142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2000">
                        <a:srgbClr val="0655D3"/>
                      </a:gs>
                      <a:gs pos="86000">
                        <a:srgbClr val="0655D3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OPPOSans B"/>
                  <a:cs typeface="Arial" panose="020B0604020202020204" pitchFamily="34" charset="0"/>
                </a:rPr>
                <a:t>04</a:t>
              </a:r>
              <a:endParaRPr kumimoji="0" lang="zh-CN" altLang="en-US" sz="8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000">
                      <a:srgbClr val="0655D3"/>
                    </a:gs>
                    <a:gs pos="86000">
                      <a:srgbClr val="0655D3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OPPOSans B"/>
                <a:cs typeface="Arial" panose="020B0604020202020204" pitchFamily="34" charset="0"/>
              </a:endParaRPr>
            </a:p>
          </p:txBody>
        </p:sp>
      </p:grpSp>
      <p:cxnSp>
        <p:nvCxnSpPr>
          <p:cNvPr id="22" name="直线连接符 21"/>
          <p:cNvCxnSpPr/>
          <p:nvPr/>
        </p:nvCxnSpPr>
        <p:spPr>
          <a:xfrm>
            <a:off x="3508081" y="4676038"/>
            <a:ext cx="1251950" cy="6730"/>
          </a:xfrm>
          <a:prstGeom prst="line">
            <a:avLst/>
          </a:prstGeom>
          <a:ln w="28575">
            <a:solidFill>
              <a:srgbClr val="0E6B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C7AC843-7F59-4F54-89D3-0EC74075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8" y="2283062"/>
            <a:ext cx="4318152" cy="2461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: 圆角 23"/>
          <p:cNvSpPr/>
          <p:nvPr/>
        </p:nvSpPr>
        <p:spPr>
          <a:xfrm>
            <a:off x="6055723" y="1027173"/>
            <a:ext cx="2392550" cy="4741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rgbClr val="1D54B1"/>
              </a:gs>
              <a:gs pos="100000">
                <a:srgbClr val="463DA9">
                  <a:alpha val="79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93700" dist="143915" dir="5400000" sx="90370" sy="90370" algn="t" rotWithShape="0">
              <a:srgbClr val="1D54B1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提供多元化支付方式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23" name="矩形: 圆角 24"/>
          <p:cNvSpPr/>
          <p:nvPr/>
        </p:nvSpPr>
        <p:spPr>
          <a:xfrm>
            <a:off x="6055723" y="5389196"/>
            <a:ext cx="1775246" cy="4741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rgbClr val="1D54B1"/>
              </a:gs>
              <a:gs pos="100000">
                <a:srgbClr val="463DA9">
                  <a:alpha val="79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93700" dist="143915" dir="5400000" sx="90370" sy="90370" algn="t" rotWithShape="0">
              <a:srgbClr val="1D54B1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关注顾客需求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BD2332-A0E1-418C-978D-CD40B797A1FA}"/>
              </a:ext>
            </a:extLst>
          </p:cNvPr>
          <p:cNvGrpSpPr/>
          <p:nvPr/>
        </p:nvGrpSpPr>
        <p:grpSpPr>
          <a:xfrm>
            <a:off x="189407" y="5013186"/>
            <a:ext cx="4768076" cy="815313"/>
            <a:chOff x="438131" y="4853005"/>
            <a:chExt cx="11315738" cy="1934924"/>
          </a:xfrm>
        </p:grpSpPr>
        <p:sp>
          <p:nvSpPr>
            <p:cNvPr id="7" name="椭圆 6"/>
            <p:cNvSpPr/>
            <p:nvPr/>
          </p:nvSpPr>
          <p:spPr>
            <a:xfrm>
              <a:off x="790731" y="4853557"/>
              <a:ext cx="10610538" cy="1887027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100000">
                  <a:srgbClr val="1D54B1">
                    <a:alpha val="26652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212428" y="4853005"/>
              <a:ext cx="7613360" cy="1509024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99000">
                  <a:srgbClr val="1D54B1">
                    <a:alpha val="25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0209" y="4917195"/>
              <a:ext cx="5331582" cy="1170248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100000">
                  <a:srgbClr val="1D54B1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38131" y="4853557"/>
              <a:ext cx="11315738" cy="1934372"/>
            </a:xfrm>
            <a:prstGeom prst="ellipse">
              <a:avLst/>
            </a:prstGeom>
            <a:noFill/>
            <a:ln>
              <a:gradFill>
                <a:gsLst>
                  <a:gs pos="13000">
                    <a:srgbClr val="1D54B1">
                      <a:alpha val="0"/>
                    </a:srgbClr>
                  </a:gs>
                  <a:gs pos="100000">
                    <a:srgbClr val="1D54B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242709" y="5166045"/>
              <a:ext cx="3715398" cy="679881"/>
            </a:xfrm>
            <a:prstGeom prst="ellipse">
              <a:avLst/>
            </a:prstGeom>
            <a:solidFill>
              <a:srgbClr val="0F3D99">
                <a:alpha val="48974"/>
              </a:srgbClr>
            </a:solidFill>
            <a:ln w="12700" cap="flat" cmpd="sng" algn="ctr">
              <a:solidFill>
                <a:srgbClr val="F8B600">
                  <a:shade val="50000"/>
                </a:srgbClr>
              </a:solidFill>
              <a:prstDash val="solid"/>
              <a:miter lim="800000"/>
            </a:ln>
            <a:effectLst>
              <a:softEdge rad="215900"/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cs"/>
              </a:endParaRPr>
            </a:p>
          </p:txBody>
        </p:sp>
      </p:grpSp>
      <p:sp>
        <p:nvSpPr>
          <p:cNvPr id="24" name="矩形: 圆角 26"/>
          <p:cNvSpPr/>
          <p:nvPr/>
        </p:nvSpPr>
        <p:spPr>
          <a:xfrm>
            <a:off x="6055723" y="4298690"/>
            <a:ext cx="1763001" cy="4741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rgbClr val="1D54B1"/>
              </a:gs>
              <a:gs pos="100000">
                <a:srgbClr val="463DA9">
                  <a:alpha val="79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营造良好氛围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27" name="矩形: 圆角 31"/>
          <p:cNvSpPr/>
          <p:nvPr/>
        </p:nvSpPr>
        <p:spPr>
          <a:xfrm>
            <a:off x="6055723" y="2117679"/>
            <a:ext cx="1773949" cy="4741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rgbClr val="1D54B1"/>
              </a:gs>
              <a:gs pos="100000">
                <a:srgbClr val="463DA9">
                  <a:alpha val="79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93700" dist="143915" dir="5400000" sx="90370" sy="90370" algn="t" rotWithShape="0">
              <a:srgbClr val="1D54B1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注重设施完善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28" name="矩形: 圆角 32"/>
          <p:cNvSpPr/>
          <p:nvPr/>
        </p:nvSpPr>
        <p:spPr>
          <a:xfrm>
            <a:off x="6055723" y="3208185"/>
            <a:ext cx="1707789" cy="4741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rgbClr val="1D54B1"/>
              </a:gs>
              <a:gs pos="100000">
                <a:srgbClr val="463DA9">
                  <a:alpha val="79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93700" dist="143915" dir="5400000" sx="90370" sy="90370" algn="t" rotWithShape="0">
              <a:srgbClr val="1D54B1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提供便利服务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55571" y="429682"/>
            <a:ext cx="438284" cy="239186"/>
            <a:chOff x="450426" y="460569"/>
            <a:chExt cx="314885" cy="171843"/>
          </a:xfrm>
          <a:gradFill flip="none" rotWithShape="1">
            <a:gsLst>
              <a:gs pos="82000">
                <a:srgbClr val="0086CE">
                  <a:alpha val="0"/>
                </a:srgbClr>
              </a:gs>
              <a:gs pos="18000">
                <a:srgbClr val="006FAC"/>
              </a:gs>
            </a:gsLst>
            <a:lin ang="2700000" scaled="1"/>
            <a:tileRect/>
          </a:gradFill>
        </p:grpSpPr>
        <p:sp>
          <p:nvSpPr>
            <p:cNvPr id="16" name="椭圆 15"/>
            <p:cNvSpPr/>
            <p:nvPr/>
          </p:nvSpPr>
          <p:spPr>
            <a:xfrm>
              <a:off x="450426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21947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93469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64990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50426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21947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93469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64990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450426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21947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93469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64990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36511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36511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36511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854669" y="410108"/>
            <a:ext cx="2659496" cy="580991"/>
          </a:xfrm>
          <a:prstGeom prst="rect">
            <a:avLst/>
          </a:prstGeom>
          <a:noFill/>
          <a:effectLst/>
        </p:spPr>
        <p:txBody>
          <a:bodyPr wrap="square" lIns="0" tIns="43846" rIns="87691" bIns="4384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F3D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lt"/>
              </a:rPr>
              <a:t>商家合理建议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841653" y="1110607"/>
            <a:ext cx="4957559" cy="507407"/>
          </a:xfrm>
          <a:prstGeom prst="roundRect">
            <a:avLst>
              <a:gd name="adj" fmla="val 13851"/>
            </a:avLst>
          </a:prstGeom>
          <a:gradFill>
            <a:gsLst>
              <a:gs pos="100000">
                <a:srgbClr val="1D54B1">
                  <a:alpha val="0"/>
                </a:srgbClr>
              </a:gs>
              <a:gs pos="0">
                <a:srgbClr val="1D54B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56210" algn="l" defTabSz="914400" rtl="0" eaLnBrk="1" fontAlgn="auto" latinLnBrk="1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商家设施服务方面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C60D4F-9679-486D-BD56-262CDEF8861C}"/>
              </a:ext>
            </a:extLst>
          </p:cNvPr>
          <p:cNvSpPr txBox="1"/>
          <p:nvPr/>
        </p:nvSpPr>
        <p:spPr>
          <a:xfrm>
            <a:off x="-91576" y="6005601"/>
            <a:ext cx="533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筛选评分不小于</a:t>
            </a:r>
            <a:r>
              <a:rPr lang="en-US" altLang="zh-CN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的餐馆</a:t>
            </a:r>
            <a:endParaRPr lang="en-US" altLang="zh-CN" dirty="0">
              <a:solidFill>
                <a:srgbClr val="535C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所支持的排名前</a:t>
            </a:r>
            <a:r>
              <a:rPr lang="en-US" altLang="zh-CN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位的设施服务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A01F3A-8858-4A60-B47E-122C69418AA4}"/>
              </a:ext>
            </a:extLst>
          </p:cNvPr>
          <p:cNvSpPr txBox="1"/>
          <p:nvPr/>
        </p:nvSpPr>
        <p:spPr>
          <a:xfrm>
            <a:off x="8519757" y="1027173"/>
            <a:ext cx="3161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接受多种支付方式，包括信用卡，可以为顾客提供更多的便利，从而提升购物体验。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53B66C-73B6-407A-9E33-F846D981EC13}"/>
              </a:ext>
            </a:extLst>
          </p:cNvPr>
          <p:cNvSpPr txBox="1"/>
          <p:nvPr/>
        </p:nvSpPr>
        <p:spPr>
          <a:xfrm>
            <a:off x="8519757" y="2117679"/>
            <a:ext cx="3161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提供停车位等设施，可以吸引更多的顾客，包括停车场、街边、代客泊车。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76AD14E-38E1-4094-B472-BD94271AE0BB}"/>
              </a:ext>
            </a:extLst>
          </p:cNvPr>
          <p:cNvSpPr txBox="1"/>
          <p:nvPr/>
        </p:nvSpPr>
        <p:spPr>
          <a:xfrm>
            <a:off x="8519757" y="3208185"/>
            <a:ext cx="3161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提供外卖服务、预约服务、团体用餐等服务，可以满足顾客的不同需求，从而提升满意度。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72D441F-72CC-46DD-B915-037462988DD1}"/>
              </a:ext>
            </a:extLst>
          </p:cNvPr>
          <p:cNvSpPr txBox="1"/>
          <p:nvPr/>
        </p:nvSpPr>
        <p:spPr>
          <a:xfrm>
            <a:off x="8519756" y="4272096"/>
            <a:ext cx="3161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提供户外座位、电视、欢乐时光等，营造舒适和愉快的氛围，使顾客消费更多的时间。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98E890A-C3C8-4E66-9900-F4DA4CD71DB4}"/>
              </a:ext>
            </a:extLst>
          </p:cNvPr>
          <p:cNvSpPr txBox="1"/>
          <p:nvPr/>
        </p:nvSpPr>
        <p:spPr>
          <a:xfrm>
            <a:off x="8519756" y="5331112"/>
            <a:ext cx="3161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提供一些就餐的特定氛围，可以显示出你的商家关注并满足顾客的个人需求。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C7AC843-7F59-4F54-89D3-0EC74075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2046" y="1805761"/>
            <a:ext cx="3282352" cy="1871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BD2332-A0E1-418C-978D-CD40B797A1FA}"/>
              </a:ext>
            </a:extLst>
          </p:cNvPr>
          <p:cNvGrpSpPr/>
          <p:nvPr/>
        </p:nvGrpSpPr>
        <p:grpSpPr>
          <a:xfrm>
            <a:off x="262720" y="3723596"/>
            <a:ext cx="4421004" cy="755966"/>
            <a:chOff x="438131" y="4853005"/>
            <a:chExt cx="11315738" cy="1934924"/>
          </a:xfrm>
        </p:grpSpPr>
        <p:sp>
          <p:nvSpPr>
            <p:cNvPr id="7" name="椭圆 6"/>
            <p:cNvSpPr/>
            <p:nvPr/>
          </p:nvSpPr>
          <p:spPr>
            <a:xfrm>
              <a:off x="790731" y="4853557"/>
              <a:ext cx="10610538" cy="1887027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100000">
                  <a:srgbClr val="1D54B1">
                    <a:alpha val="26652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212428" y="4853005"/>
              <a:ext cx="7613360" cy="1509024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99000">
                  <a:srgbClr val="1D54B1">
                    <a:alpha val="25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0209" y="4917195"/>
              <a:ext cx="5331582" cy="1170248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100000">
                  <a:srgbClr val="1D54B1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38131" y="4853557"/>
              <a:ext cx="11315738" cy="1934372"/>
            </a:xfrm>
            <a:prstGeom prst="ellipse">
              <a:avLst/>
            </a:prstGeom>
            <a:noFill/>
            <a:ln>
              <a:gradFill>
                <a:gsLst>
                  <a:gs pos="13000">
                    <a:srgbClr val="1D54B1">
                      <a:alpha val="0"/>
                    </a:srgbClr>
                  </a:gs>
                  <a:gs pos="100000">
                    <a:srgbClr val="1D54B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242709" y="5166045"/>
              <a:ext cx="3715398" cy="679881"/>
            </a:xfrm>
            <a:prstGeom prst="ellipse">
              <a:avLst/>
            </a:prstGeom>
            <a:solidFill>
              <a:srgbClr val="0F3D99">
                <a:alpha val="48974"/>
              </a:srgbClr>
            </a:solidFill>
            <a:ln w="12700" cap="flat" cmpd="sng" algn="ctr">
              <a:solidFill>
                <a:srgbClr val="F8B600">
                  <a:shade val="50000"/>
                </a:srgbClr>
              </a:solidFill>
              <a:prstDash val="solid"/>
              <a:miter lim="800000"/>
            </a:ln>
            <a:effectLst>
              <a:softEdge rad="215900"/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5571" y="429682"/>
            <a:ext cx="438284" cy="239186"/>
            <a:chOff x="450426" y="460569"/>
            <a:chExt cx="314885" cy="171843"/>
          </a:xfrm>
          <a:gradFill flip="none" rotWithShape="1">
            <a:gsLst>
              <a:gs pos="82000">
                <a:srgbClr val="0086CE">
                  <a:alpha val="0"/>
                </a:srgbClr>
              </a:gs>
              <a:gs pos="18000">
                <a:srgbClr val="006FAC"/>
              </a:gs>
            </a:gsLst>
            <a:lin ang="2700000" scaled="1"/>
            <a:tileRect/>
          </a:gradFill>
        </p:grpSpPr>
        <p:sp>
          <p:nvSpPr>
            <p:cNvPr id="16" name="椭圆 15"/>
            <p:cNvSpPr/>
            <p:nvPr/>
          </p:nvSpPr>
          <p:spPr>
            <a:xfrm>
              <a:off x="450426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21947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93469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64990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50426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21947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93469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64990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450426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21947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93469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64990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36511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36511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36511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854669" y="410108"/>
            <a:ext cx="2659496" cy="580991"/>
          </a:xfrm>
          <a:prstGeom prst="rect">
            <a:avLst/>
          </a:prstGeom>
          <a:noFill/>
          <a:effectLst/>
        </p:spPr>
        <p:txBody>
          <a:bodyPr wrap="square" lIns="0" tIns="43846" rIns="87691" bIns="4384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F3D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lt"/>
              </a:rPr>
              <a:t>商家合理建议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841653" y="1110607"/>
            <a:ext cx="4957559" cy="507407"/>
          </a:xfrm>
          <a:prstGeom prst="roundRect">
            <a:avLst>
              <a:gd name="adj" fmla="val 13851"/>
            </a:avLst>
          </a:prstGeom>
          <a:gradFill>
            <a:gsLst>
              <a:gs pos="100000">
                <a:srgbClr val="1D54B1">
                  <a:alpha val="0"/>
                </a:srgbClr>
              </a:gs>
              <a:gs pos="0">
                <a:srgbClr val="1D54B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56210" algn="l" defTabSz="914400" rtl="0" eaLnBrk="1" fontAlgn="auto" latinLnBrk="1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商家设施服务方面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C60D4F-9679-486D-BD56-262CDEF8861C}"/>
              </a:ext>
            </a:extLst>
          </p:cNvPr>
          <p:cNvSpPr txBox="1"/>
          <p:nvPr/>
        </p:nvSpPr>
        <p:spPr>
          <a:xfrm>
            <a:off x="-221840" y="4508723"/>
            <a:ext cx="533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选择评论数量多的城市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A01F3A-8858-4A60-B47E-122C69418AA4}"/>
              </a:ext>
            </a:extLst>
          </p:cNvPr>
          <p:cNvSpPr txBox="1"/>
          <p:nvPr/>
        </p:nvSpPr>
        <p:spPr>
          <a:xfrm>
            <a:off x="5269001" y="2059753"/>
            <a:ext cx="6522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评论数量可以反映出该地区的商业活跃度和消费者的参与度。例如，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Philadelphia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Orleans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Nashville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Tampa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Tucson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这些城市的评论数量较多，这可能意味着这些城市的消费者更愿意在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Yelp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上留下评论，从而为商家提供更多的反馈和曝光机会。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78ABE0D7-E179-49BD-AD0E-BE29DA95F1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77602" y="3942455"/>
            <a:ext cx="3282352" cy="1871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3AE06366-887C-45AC-866D-E402DD49A90A}"/>
              </a:ext>
            </a:extLst>
          </p:cNvPr>
          <p:cNvGrpSpPr/>
          <p:nvPr/>
        </p:nvGrpSpPr>
        <p:grpSpPr>
          <a:xfrm>
            <a:off x="7508276" y="5860290"/>
            <a:ext cx="4421004" cy="755966"/>
            <a:chOff x="438131" y="4853005"/>
            <a:chExt cx="11315738" cy="1934924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5CAFA6D-F4F2-49CC-997B-59E3721DF5E4}"/>
                </a:ext>
              </a:extLst>
            </p:cNvPr>
            <p:cNvSpPr/>
            <p:nvPr/>
          </p:nvSpPr>
          <p:spPr>
            <a:xfrm>
              <a:off x="790731" y="4853557"/>
              <a:ext cx="10610538" cy="1887027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100000">
                  <a:srgbClr val="1D54B1">
                    <a:alpha val="26652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CEBAC1D-9AC7-4F74-9739-4D96CCA6EE17}"/>
                </a:ext>
              </a:extLst>
            </p:cNvPr>
            <p:cNvSpPr/>
            <p:nvPr/>
          </p:nvSpPr>
          <p:spPr>
            <a:xfrm>
              <a:off x="2212428" y="4853005"/>
              <a:ext cx="7613360" cy="1509024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99000">
                  <a:srgbClr val="1D54B1">
                    <a:alpha val="25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9E07A67-C1FD-42DA-890D-A8472CA7641E}"/>
                </a:ext>
              </a:extLst>
            </p:cNvPr>
            <p:cNvSpPr/>
            <p:nvPr/>
          </p:nvSpPr>
          <p:spPr>
            <a:xfrm>
              <a:off x="3430209" y="4917195"/>
              <a:ext cx="5331582" cy="1170248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100000">
                  <a:srgbClr val="1D54B1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FFD8CA0-1EA5-4650-BBEF-29444DBA480D}"/>
                </a:ext>
              </a:extLst>
            </p:cNvPr>
            <p:cNvSpPr/>
            <p:nvPr/>
          </p:nvSpPr>
          <p:spPr>
            <a:xfrm>
              <a:off x="438131" y="4853557"/>
              <a:ext cx="11315738" cy="1934372"/>
            </a:xfrm>
            <a:prstGeom prst="ellipse">
              <a:avLst/>
            </a:prstGeom>
            <a:noFill/>
            <a:ln>
              <a:gradFill>
                <a:gsLst>
                  <a:gs pos="13000">
                    <a:srgbClr val="1D54B1">
                      <a:alpha val="0"/>
                    </a:srgbClr>
                  </a:gs>
                  <a:gs pos="100000">
                    <a:srgbClr val="1D54B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5DC8A0F0-65E0-4FF4-B720-9A7E1094B8D8}"/>
                </a:ext>
              </a:extLst>
            </p:cNvPr>
            <p:cNvSpPr/>
            <p:nvPr/>
          </p:nvSpPr>
          <p:spPr>
            <a:xfrm>
              <a:off x="4242709" y="5166045"/>
              <a:ext cx="3715398" cy="679881"/>
            </a:xfrm>
            <a:prstGeom prst="ellipse">
              <a:avLst/>
            </a:prstGeom>
            <a:solidFill>
              <a:srgbClr val="0F3D99">
                <a:alpha val="48974"/>
              </a:srgbClr>
            </a:solidFill>
            <a:ln w="12700" cap="flat" cmpd="sng" algn="ctr">
              <a:solidFill>
                <a:srgbClr val="F8B600">
                  <a:shade val="50000"/>
                </a:srgbClr>
              </a:solidFill>
              <a:prstDash val="solid"/>
              <a:miter lim="800000"/>
            </a:ln>
            <a:effectLst>
              <a:softEdge rad="215900"/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cs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C86637EC-141A-4CA7-9BAA-722586E2EE30}"/>
              </a:ext>
            </a:extLst>
          </p:cNvPr>
          <p:cNvSpPr txBox="1"/>
          <p:nvPr/>
        </p:nvSpPr>
        <p:spPr>
          <a:xfrm>
            <a:off x="655571" y="5424227"/>
            <a:ext cx="620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rgbClr val="76717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夏威夷菜系的餐馆平均评分在</a:t>
            </a:r>
            <a:r>
              <a:rPr lang="en-US" altLang="zh-CN" i="0" dirty="0">
                <a:solidFill>
                  <a:srgbClr val="76717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i="0" dirty="0">
                <a:solidFill>
                  <a:srgbClr val="76717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分以上，说明夏威夷菜在该地区的认可度较高，餐馆质量普遍较高。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3986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BD2332-A0E1-418C-978D-CD40B797A1FA}"/>
              </a:ext>
            </a:extLst>
          </p:cNvPr>
          <p:cNvGrpSpPr/>
          <p:nvPr/>
        </p:nvGrpSpPr>
        <p:grpSpPr>
          <a:xfrm>
            <a:off x="189407" y="5013186"/>
            <a:ext cx="4768076" cy="815313"/>
            <a:chOff x="438131" y="4853005"/>
            <a:chExt cx="11315738" cy="1934924"/>
          </a:xfrm>
        </p:grpSpPr>
        <p:sp>
          <p:nvSpPr>
            <p:cNvPr id="7" name="椭圆 6"/>
            <p:cNvSpPr/>
            <p:nvPr/>
          </p:nvSpPr>
          <p:spPr>
            <a:xfrm>
              <a:off x="790731" y="4853557"/>
              <a:ext cx="10610538" cy="1887027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100000">
                  <a:srgbClr val="1D54B1">
                    <a:alpha val="26652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212428" y="4853005"/>
              <a:ext cx="7613360" cy="1509024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99000">
                  <a:srgbClr val="1D54B1">
                    <a:alpha val="25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430209" y="4917195"/>
              <a:ext cx="5331582" cy="1170248"/>
            </a:xfrm>
            <a:prstGeom prst="ellipse">
              <a:avLst/>
            </a:prstGeom>
            <a:gradFill flip="none" rotWithShape="1">
              <a:gsLst>
                <a:gs pos="0">
                  <a:srgbClr val="1D54B1">
                    <a:alpha val="0"/>
                  </a:srgbClr>
                </a:gs>
                <a:gs pos="100000">
                  <a:srgbClr val="1D54B1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38131" y="4853557"/>
              <a:ext cx="11315738" cy="1934372"/>
            </a:xfrm>
            <a:prstGeom prst="ellipse">
              <a:avLst/>
            </a:prstGeom>
            <a:noFill/>
            <a:ln>
              <a:gradFill>
                <a:gsLst>
                  <a:gs pos="13000">
                    <a:srgbClr val="1D54B1">
                      <a:alpha val="0"/>
                    </a:srgbClr>
                  </a:gs>
                  <a:gs pos="100000">
                    <a:srgbClr val="1D54B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242709" y="5166045"/>
              <a:ext cx="3715398" cy="679881"/>
            </a:xfrm>
            <a:prstGeom prst="ellipse">
              <a:avLst/>
            </a:prstGeom>
            <a:solidFill>
              <a:srgbClr val="0F3D99">
                <a:alpha val="48974"/>
              </a:srgbClr>
            </a:solidFill>
            <a:ln w="12700" cap="flat" cmpd="sng" algn="ctr">
              <a:solidFill>
                <a:srgbClr val="F8B600">
                  <a:shade val="50000"/>
                </a:srgbClr>
              </a:solidFill>
              <a:prstDash val="solid"/>
              <a:miter lim="800000"/>
            </a:ln>
            <a:effectLst>
              <a:softEdge rad="215900"/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cs"/>
              </a:endParaRPr>
            </a:p>
          </p:txBody>
        </p:sp>
      </p:grpSp>
      <p:sp>
        <p:nvSpPr>
          <p:cNvPr id="24" name="矩形: 圆角 26"/>
          <p:cNvSpPr/>
          <p:nvPr/>
        </p:nvSpPr>
        <p:spPr>
          <a:xfrm>
            <a:off x="6055723" y="4298690"/>
            <a:ext cx="1763001" cy="4741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rgbClr val="1D54B1"/>
              </a:gs>
              <a:gs pos="100000">
                <a:srgbClr val="463DA9">
                  <a:alpha val="79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高端市场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27" name="矩形: 圆角 31"/>
          <p:cNvSpPr/>
          <p:nvPr/>
        </p:nvSpPr>
        <p:spPr>
          <a:xfrm>
            <a:off x="6055723" y="2117679"/>
            <a:ext cx="1773949" cy="4741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rgbClr val="1D54B1"/>
              </a:gs>
              <a:gs pos="100000">
                <a:srgbClr val="463DA9">
                  <a:alpha val="79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93700" dist="143915" dir="5400000" sx="90370" sy="90370" algn="t" rotWithShape="0">
              <a:srgbClr val="1D54B1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定价策略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55571" y="429682"/>
            <a:ext cx="438284" cy="239186"/>
            <a:chOff x="450426" y="460569"/>
            <a:chExt cx="314885" cy="171843"/>
          </a:xfrm>
          <a:gradFill flip="none" rotWithShape="1">
            <a:gsLst>
              <a:gs pos="82000">
                <a:srgbClr val="0086CE">
                  <a:alpha val="0"/>
                </a:srgbClr>
              </a:gs>
              <a:gs pos="18000">
                <a:srgbClr val="006FAC"/>
              </a:gs>
            </a:gsLst>
            <a:lin ang="2700000" scaled="1"/>
            <a:tileRect/>
          </a:gradFill>
        </p:grpSpPr>
        <p:sp>
          <p:nvSpPr>
            <p:cNvPr id="16" name="椭圆 15"/>
            <p:cNvSpPr/>
            <p:nvPr/>
          </p:nvSpPr>
          <p:spPr>
            <a:xfrm>
              <a:off x="450426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21947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93469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64990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50426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21947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93469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64990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450426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21947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93469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64990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36511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36511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36511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854669" y="410108"/>
            <a:ext cx="2659496" cy="580991"/>
          </a:xfrm>
          <a:prstGeom prst="rect">
            <a:avLst/>
          </a:prstGeom>
          <a:noFill/>
          <a:effectLst/>
        </p:spPr>
        <p:txBody>
          <a:bodyPr wrap="square" lIns="0" tIns="43846" rIns="87691" bIns="4384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F3D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lt"/>
              </a:rPr>
              <a:t>商家合理建议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841653" y="1110607"/>
            <a:ext cx="4957559" cy="507407"/>
          </a:xfrm>
          <a:prstGeom prst="roundRect">
            <a:avLst>
              <a:gd name="adj" fmla="val 13851"/>
            </a:avLst>
          </a:prstGeom>
          <a:gradFill>
            <a:gsLst>
              <a:gs pos="100000">
                <a:srgbClr val="1D54B1">
                  <a:alpha val="0"/>
                </a:srgbClr>
              </a:gs>
              <a:gs pos="0">
                <a:srgbClr val="1D54B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56210" algn="l" defTabSz="914400" rtl="0" eaLnBrk="1" fontAlgn="auto" latinLnBrk="1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商家设施服务方面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4553B66C-73B6-407A-9E33-F846D981EC13}"/>
              </a:ext>
            </a:extLst>
          </p:cNvPr>
          <p:cNvSpPr txBox="1"/>
          <p:nvPr/>
        </p:nvSpPr>
        <p:spPr>
          <a:xfrm>
            <a:off x="8519757" y="2117679"/>
            <a:ext cx="3161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大多数评分高的商家的价格等级为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，这表明顾客可能更倾向于价格适中的商家。因此，商家可能需要考虑定价策略，确保价格既能吸引顾客，又能拥有良好的利润。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72D441F-72CC-46DD-B915-037462988DD1}"/>
              </a:ext>
            </a:extLst>
          </p:cNvPr>
          <p:cNvSpPr txBox="1"/>
          <p:nvPr/>
        </p:nvSpPr>
        <p:spPr>
          <a:xfrm>
            <a:off x="8519756" y="4272096"/>
            <a:ext cx="31612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尽管价格等级为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的商家数量较少，但这也可能意味着在高端市场上的竞争较小。如果商家提供的产品或服务具有高质量，并且能满足高端市场的需求，那么可能会在这个市场上取得成功。</a:t>
            </a:r>
          </a:p>
        </p:txBody>
      </p:sp>
      <p:graphicFrame>
        <p:nvGraphicFramePr>
          <p:cNvPr id="46" name="表格 180">
            <a:extLst>
              <a:ext uri="{FF2B5EF4-FFF2-40B4-BE49-F238E27FC236}">
                <a16:creationId xmlns:a16="http://schemas.microsoft.com/office/drawing/2014/main" id="{B6111F2B-EEBF-432F-B69A-70E53CA69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84321"/>
              </p:ext>
            </p:extLst>
          </p:nvPr>
        </p:nvGraphicFramePr>
        <p:xfrm>
          <a:off x="632749" y="2781381"/>
          <a:ext cx="3881387" cy="1754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223">
                  <a:extLst>
                    <a:ext uri="{9D8B030D-6E8A-4147-A177-3AD203B41FA5}">
                      <a16:colId xmlns:a16="http://schemas.microsoft.com/office/drawing/2014/main" val="785535619"/>
                    </a:ext>
                  </a:extLst>
                </a:gridCol>
                <a:gridCol w="1529032">
                  <a:extLst>
                    <a:ext uri="{9D8B030D-6E8A-4147-A177-3AD203B41FA5}">
                      <a16:colId xmlns:a16="http://schemas.microsoft.com/office/drawing/2014/main" val="1628271293"/>
                    </a:ext>
                  </a:extLst>
                </a:gridCol>
                <a:gridCol w="882132">
                  <a:extLst>
                    <a:ext uri="{9D8B030D-6E8A-4147-A177-3AD203B41FA5}">
                      <a16:colId xmlns:a16="http://schemas.microsoft.com/office/drawing/2014/main" val="3906101835"/>
                    </a:ext>
                  </a:extLst>
                </a:gridCol>
              </a:tblGrid>
              <a:tr h="350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PriceRange</a:t>
                      </a:r>
                    </a:p>
                  </a:txBody>
                  <a:tcPr marL="7209" marR="7209" marT="7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avg_stars</a:t>
                      </a:r>
                    </a:p>
                  </a:txBody>
                  <a:tcPr marL="7209" marR="7209" marT="7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count</a:t>
                      </a:r>
                    </a:p>
                  </a:txBody>
                  <a:tcPr marL="7209" marR="7209" marT="7209" marB="0" anchor="ctr"/>
                </a:tc>
                <a:extLst>
                  <a:ext uri="{0D108BD9-81ED-4DB2-BD59-A6C34878D82A}">
                    <a16:rowId xmlns:a16="http://schemas.microsoft.com/office/drawing/2014/main" val="4134196951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209" marR="7209" marT="7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4.319101124</a:t>
                      </a:r>
                    </a:p>
                  </a:txBody>
                  <a:tcPr marL="7209" marR="7209" marT="7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445</a:t>
                      </a:r>
                    </a:p>
                  </a:txBody>
                  <a:tcPr marL="7209" marR="7209" marT="7209" marB="0" anchor="ctr"/>
                </a:tc>
                <a:extLst>
                  <a:ext uri="{0D108BD9-81ED-4DB2-BD59-A6C34878D82A}">
                    <a16:rowId xmlns:a16="http://schemas.microsoft.com/office/drawing/2014/main" val="251428098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209" marR="7209" marT="7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4.308157227</a:t>
                      </a:r>
                    </a:p>
                  </a:txBody>
                  <a:tcPr marL="7209" marR="7209" marT="7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23660</a:t>
                      </a:r>
                    </a:p>
                  </a:txBody>
                  <a:tcPr marL="7209" marR="7209" marT="7209" marB="0" anchor="ctr"/>
                </a:tc>
                <a:extLst>
                  <a:ext uri="{0D108BD9-81ED-4DB2-BD59-A6C34878D82A}">
                    <a16:rowId xmlns:a16="http://schemas.microsoft.com/office/drawing/2014/main" val="1970709974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209" marR="7209" marT="7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4.301647655</a:t>
                      </a:r>
                    </a:p>
                  </a:txBody>
                  <a:tcPr marL="7209" marR="7209" marT="7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3156</a:t>
                      </a:r>
                    </a:p>
                  </a:txBody>
                  <a:tcPr marL="7209" marR="7209" marT="7209" marB="0" anchor="ctr"/>
                </a:tc>
                <a:extLst>
                  <a:ext uri="{0D108BD9-81ED-4DB2-BD59-A6C34878D82A}">
                    <a16:rowId xmlns:a16="http://schemas.microsoft.com/office/drawing/2014/main" val="501848732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209" marR="7209" marT="7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4.293363125</a:t>
                      </a:r>
                    </a:p>
                  </a:txBody>
                  <a:tcPr marL="7209" marR="7209" marT="72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12084</a:t>
                      </a:r>
                    </a:p>
                  </a:txBody>
                  <a:tcPr marL="7209" marR="7209" marT="7209" marB="0" anchor="ctr"/>
                </a:tc>
                <a:extLst>
                  <a:ext uri="{0D108BD9-81ED-4DB2-BD59-A6C34878D82A}">
                    <a16:rowId xmlns:a16="http://schemas.microsoft.com/office/drawing/2014/main" val="2725295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3503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alphaModFix amt="9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44004" b="49240"/>
          <a:stretch>
            <a:fillRect/>
          </a:stretch>
        </p:blipFill>
        <p:spPr>
          <a:xfrm flipV="1">
            <a:off x="1" y="-7"/>
            <a:ext cx="12191998" cy="3747395"/>
          </a:xfrm>
          <a:custGeom>
            <a:avLst/>
            <a:gdLst>
              <a:gd name="connsiteX0" fmla="*/ 0 w 12192000"/>
              <a:gd name="connsiteY0" fmla="*/ 2558508 h 2558508"/>
              <a:gd name="connsiteX1" fmla="*/ 12192000 w 12192000"/>
              <a:gd name="connsiteY1" fmla="*/ 2558508 h 2558508"/>
              <a:gd name="connsiteX2" fmla="*/ 12192000 w 12192000"/>
              <a:gd name="connsiteY2" fmla="*/ 0 h 2558508"/>
              <a:gd name="connsiteX3" fmla="*/ 0 w 12192000"/>
              <a:gd name="connsiteY3" fmla="*/ 0 h 255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58508">
                <a:moveTo>
                  <a:pt x="0" y="2558508"/>
                </a:moveTo>
                <a:lnTo>
                  <a:pt x="12192000" y="2558508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0" y="0"/>
            <a:ext cx="473298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163" y="0"/>
            <a:ext cx="4763194" cy="6858000"/>
          </a:xfrm>
          <a:prstGeom prst="rect">
            <a:avLst/>
          </a:prstGeom>
          <a:gradFill>
            <a:gsLst>
              <a:gs pos="0">
                <a:srgbClr val="0070C0">
                  <a:alpha val="72135"/>
                </a:srgbClr>
              </a:gs>
              <a:gs pos="100000">
                <a:srgbClr val="3354B5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2712949" y="1396538"/>
            <a:ext cx="8117345" cy="4064924"/>
          </a:xfrm>
          <a:custGeom>
            <a:avLst/>
            <a:gdLst>
              <a:gd name="connsiteX0" fmla="*/ 6890674 w 7586519"/>
              <a:gd name="connsiteY0" fmla="*/ 0 h 4064924"/>
              <a:gd name="connsiteX1" fmla="*/ 7446523 w 7586519"/>
              <a:gd name="connsiteY1" fmla="*/ 0 h 4064924"/>
              <a:gd name="connsiteX2" fmla="*/ 7586519 w 7586519"/>
              <a:gd name="connsiteY2" fmla="*/ 139996 h 4064924"/>
              <a:gd name="connsiteX3" fmla="*/ 7586519 w 7586519"/>
              <a:gd name="connsiteY3" fmla="*/ 705494 h 4064924"/>
              <a:gd name="connsiteX4" fmla="*/ 7484758 w 7586519"/>
              <a:gd name="connsiteY4" fmla="*/ 715752 h 4064924"/>
              <a:gd name="connsiteX5" fmla="*/ 6879532 w 7586519"/>
              <a:gd name="connsiteY5" fmla="*/ 110526 h 4064924"/>
              <a:gd name="connsiteX6" fmla="*/ 139996 w 7586519"/>
              <a:gd name="connsiteY6" fmla="*/ 0 h 4064924"/>
              <a:gd name="connsiteX7" fmla="*/ 6651650 w 7586519"/>
              <a:gd name="connsiteY7" fmla="*/ 0 h 4064924"/>
              <a:gd name="connsiteX8" fmla="*/ 6640508 w 7586519"/>
              <a:gd name="connsiteY8" fmla="*/ 110526 h 4064924"/>
              <a:gd name="connsiteX9" fmla="*/ 7484758 w 7586519"/>
              <a:gd name="connsiteY9" fmla="*/ 954776 h 4064924"/>
              <a:gd name="connsiteX10" fmla="*/ 7571078 w 7586519"/>
              <a:gd name="connsiteY10" fmla="*/ 950417 h 4064924"/>
              <a:gd name="connsiteX11" fmla="*/ 7586519 w 7586519"/>
              <a:gd name="connsiteY11" fmla="*/ 948061 h 4064924"/>
              <a:gd name="connsiteX12" fmla="*/ 7586519 w 7586519"/>
              <a:gd name="connsiteY12" fmla="*/ 3924928 h 4064924"/>
              <a:gd name="connsiteX13" fmla="*/ 7446523 w 7586519"/>
              <a:gd name="connsiteY13" fmla="*/ 4064924 h 4064924"/>
              <a:gd name="connsiteX14" fmla="*/ 139996 w 7586519"/>
              <a:gd name="connsiteY14" fmla="*/ 4064924 h 4064924"/>
              <a:gd name="connsiteX15" fmla="*/ 0 w 7586519"/>
              <a:gd name="connsiteY15" fmla="*/ 3924928 h 4064924"/>
              <a:gd name="connsiteX16" fmla="*/ 0 w 7586519"/>
              <a:gd name="connsiteY16" fmla="*/ 139996 h 4064924"/>
              <a:gd name="connsiteX17" fmla="*/ 139996 w 7586519"/>
              <a:gd name="connsiteY17" fmla="*/ 0 h 406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586519" h="4064924">
                <a:moveTo>
                  <a:pt x="6890674" y="0"/>
                </a:moveTo>
                <a:lnTo>
                  <a:pt x="7446523" y="0"/>
                </a:lnTo>
                <a:cubicBezTo>
                  <a:pt x="7523841" y="0"/>
                  <a:pt x="7586519" y="62678"/>
                  <a:pt x="7586519" y="139996"/>
                </a:cubicBezTo>
                <a:lnTo>
                  <a:pt x="7586519" y="705494"/>
                </a:lnTo>
                <a:lnTo>
                  <a:pt x="7484758" y="715752"/>
                </a:lnTo>
                <a:cubicBezTo>
                  <a:pt x="7150501" y="715752"/>
                  <a:pt x="6879532" y="444783"/>
                  <a:pt x="6879532" y="110526"/>
                </a:cubicBezTo>
                <a:close/>
                <a:moveTo>
                  <a:pt x="139996" y="0"/>
                </a:moveTo>
                <a:lnTo>
                  <a:pt x="6651650" y="0"/>
                </a:lnTo>
                <a:lnTo>
                  <a:pt x="6640508" y="110526"/>
                </a:lnTo>
                <a:cubicBezTo>
                  <a:pt x="6640508" y="576792"/>
                  <a:pt x="7018492" y="954776"/>
                  <a:pt x="7484758" y="954776"/>
                </a:cubicBezTo>
                <a:cubicBezTo>
                  <a:pt x="7513900" y="954776"/>
                  <a:pt x="7542696" y="953300"/>
                  <a:pt x="7571078" y="950417"/>
                </a:cubicBezTo>
                <a:lnTo>
                  <a:pt x="7586519" y="948061"/>
                </a:lnTo>
                <a:lnTo>
                  <a:pt x="7586519" y="3924928"/>
                </a:lnTo>
                <a:cubicBezTo>
                  <a:pt x="7586519" y="4002246"/>
                  <a:pt x="7523841" y="4064924"/>
                  <a:pt x="7446523" y="4064924"/>
                </a:cubicBezTo>
                <a:lnTo>
                  <a:pt x="139996" y="4064924"/>
                </a:lnTo>
                <a:cubicBezTo>
                  <a:pt x="62678" y="4064924"/>
                  <a:pt x="0" y="4002246"/>
                  <a:pt x="0" y="3924928"/>
                </a:cubicBezTo>
                <a:lnTo>
                  <a:pt x="0" y="139996"/>
                </a:lnTo>
                <a:cubicBezTo>
                  <a:pt x="0" y="62678"/>
                  <a:pt x="62678" y="0"/>
                  <a:pt x="139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srgbClr val="0064D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204493" y="1396538"/>
            <a:ext cx="677108" cy="4064924"/>
            <a:chOff x="26301" y="1138131"/>
            <a:chExt cx="677108" cy="4064924"/>
          </a:xfrm>
        </p:grpSpPr>
        <p:sp>
          <p:nvSpPr>
            <p:cNvPr id="10" name="文本框 9"/>
            <p:cNvSpPr txBox="1"/>
            <p:nvPr/>
          </p:nvSpPr>
          <p:spPr>
            <a:xfrm>
              <a:off x="26301" y="1138131"/>
              <a:ext cx="677108" cy="28780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0E6BC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SOUTHWEST JIAOTONG UNIVERSITY</a:t>
              </a:r>
              <a:endParaRPr lang="zh-CN" altLang="en-US" sz="1600" dirty="0">
                <a:solidFill>
                  <a:srgbClr val="0E6BC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82600" y="3845518"/>
              <a:ext cx="0" cy="1357537"/>
            </a:xfrm>
            <a:prstGeom prst="line">
              <a:avLst/>
            </a:prstGeom>
            <a:ln w="12700">
              <a:solidFill>
                <a:srgbClr val="316A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3397184" y="1550560"/>
            <a:ext cx="2954655" cy="2346785"/>
            <a:chOff x="497375" y="1211712"/>
            <a:chExt cx="2954655" cy="2346785"/>
          </a:xfrm>
        </p:grpSpPr>
        <p:sp>
          <p:nvSpPr>
            <p:cNvPr id="6" name="文本框 5"/>
            <p:cNvSpPr txBox="1"/>
            <p:nvPr/>
          </p:nvSpPr>
          <p:spPr>
            <a:xfrm>
              <a:off x="497375" y="2635167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08FF0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经验教训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2775" y="1211712"/>
              <a:ext cx="144142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2000">
                        <a:srgbClr val="0655D3"/>
                      </a:gs>
                      <a:gs pos="86000">
                        <a:srgbClr val="0655D3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OPPOSans B"/>
                  <a:cs typeface="Arial" panose="020B0604020202020204" pitchFamily="34" charset="0"/>
                </a:rPr>
                <a:t>05</a:t>
              </a:r>
              <a:endParaRPr kumimoji="0" lang="zh-CN" altLang="en-US" sz="8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000">
                      <a:srgbClr val="0655D3"/>
                    </a:gs>
                    <a:gs pos="86000">
                      <a:srgbClr val="0655D3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OPPOSans B"/>
                <a:cs typeface="Arial" panose="020B0604020202020204" pitchFamily="34" charset="0"/>
              </a:endParaRPr>
            </a:p>
          </p:txBody>
        </p:sp>
      </p:grpSp>
      <p:cxnSp>
        <p:nvCxnSpPr>
          <p:cNvPr id="22" name="直线连接符 21"/>
          <p:cNvCxnSpPr/>
          <p:nvPr/>
        </p:nvCxnSpPr>
        <p:spPr>
          <a:xfrm>
            <a:off x="3508081" y="4676038"/>
            <a:ext cx="1251950" cy="6730"/>
          </a:xfrm>
          <a:prstGeom prst="line">
            <a:avLst/>
          </a:prstGeom>
          <a:ln w="28575">
            <a:solidFill>
              <a:srgbClr val="0E6B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021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5571" y="429682"/>
            <a:ext cx="438284" cy="239186"/>
            <a:chOff x="450426" y="460569"/>
            <a:chExt cx="314885" cy="171843"/>
          </a:xfrm>
          <a:gradFill flip="none" rotWithShape="1">
            <a:gsLst>
              <a:gs pos="82000">
                <a:srgbClr val="0086CE">
                  <a:alpha val="0"/>
                </a:srgbClr>
              </a:gs>
              <a:gs pos="18000">
                <a:srgbClr val="006FAC"/>
              </a:gs>
            </a:gsLst>
            <a:lin ang="2700000" scaled="1"/>
            <a:tileRect/>
          </a:gradFill>
        </p:grpSpPr>
        <p:sp>
          <p:nvSpPr>
            <p:cNvPr id="3" name="椭圆 2"/>
            <p:cNvSpPr/>
            <p:nvPr/>
          </p:nvSpPr>
          <p:spPr>
            <a:xfrm>
              <a:off x="450426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21947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593469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64990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50426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21947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93469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64990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50426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1947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93469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64990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6511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36511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36511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18" name="平行四边形 17"/>
          <p:cNvSpPr/>
          <p:nvPr/>
        </p:nvSpPr>
        <p:spPr>
          <a:xfrm flipV="1">
            <a:off x="1555396" y="754055"/>
            <a:ext cx="2959100" cy="233776"/>
          </a:xfrm>
          <a:prstGeom prst="parallelogram">
            <a:avLst/>
          </a:prstGeom>
          <a:gradFill flip="none" rotWithShape="1">
            <a:gsLst>
              <a:gs pos="0">
                <a:srgbClr val="0086CE">
                  <a:alpha val="0"/>
                </a:srgbClr>
              </a:gs>
              <a:gs pos="100000">
                <a:srgbClr val="0086CE">
                  <a:alpha val="74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4669" y="410108"/>
            <a:ext cx="3982026" cy="580991"/>
          </a:xfrm>
          <a:prstGeom prst="rect">
            <a:avLst/>
          </a:prstGeom>
          <a:noFill/>
          <a:effectLst/>
        </p:spPr>
        <p:txBody>
          <a:bodyPr wrap="square" lIns="0" tIns="43846" rIns="87691" bIns="4384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F3D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lt"/>
              </a:rPr>
              <a:t>经验教训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flipH="1">
            <a:off x="-5" y="6617367"/>
            <a:ext cx="12191683" cy="240185"/>
          </a:xfrm>
          <a:prstGeom prst="rect">
            <a:avLst/>
          </a:prstGeom>
          <a:gradFill>
            <a:gsLst>
              <a:gs pos="100000">
                <a:srgbClr val="0070C0">
                  <a:alpha val="96000"/>
                </a:srgbClr>
              </a:gs>
              <a:gs pos="40000">
                <a:srgbClr val="3354B5">
                  <a:alpha val="90000"/>
                </a:srgbClr>
              </a:gs>
              <a:gs pos="0">
                <a:srgbClr val="1F2B97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OPPOSans R" pitchFamily="18" charset="-122"/>
              <a:cs typeface="+mn-cs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49899C6F-AC09-47BA-9526-20209595A6D3}"/>
              </a:ext>
            </a:extLst>
          </p:cNvPr>
          <p:cNvSpPr txBox="1"/>
          <p:nvPr/>
        </p:nvSpPr>
        <p:spPr>
          <a:xfrm>
            <a:off x="645739" y="1512877"/>
            <a:ext cx="109033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数据预处理的重要性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数据预处理是数据分析成功的关键。在开始分析之前，彻底清洗和验证数据可以避免许多后期的问题。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忽略数据质量问题会导致分析结果不准确，甚至误导决策。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2.PySpark</a:t>
            </a:r>
            <a:r>
              <a:rPr lang="zh-CN" altLang="en-US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的协同工作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PySpark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的结合可以高效地处理大规模数据，特别是在分布式环境中。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在设计数据流时，要充分考虑数据的大小和计算的复杂性，以平衡性能和资源使用。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3.Zeppelin</a:t>
            </a:r>
            <a:r>
              <a:rPr lang="zh-CN" altLang="en-US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的灵活性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Zeppelin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提供了灵活的笔记本环境，能够方便地整合多种语言和工具，适合迭代式开发和多学科团队协作。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需要花时间配置和维护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Zeppelin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的环境，以确保稳定性和兼容性。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535C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性能调优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理解并优化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PySpark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作业的执行计划对于提高处理速度至关重要。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不恰当的参数设置可能导致作业失败或运行缓慢。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447805" y="725880"/>
            <a:ext cx="3296388" cy="946061"/>
            <a:chOff x="4227156" y="597288"/>
            <a:chExt cx="3296388" cy="94606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screen">
              <a:biLevel thresh="25000"/>
            </a:blip>
            <a:srcRect/>
            <a:stretch>
              <a:fillRect/>
            </a:stretch>
          </p:blipFill>
          <p:spPr>
            <a:xfrm>
              <a:off x="5107515" y="597288"/>
              <a:ext cx="2416029" cy="94606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227156" y="681280"/>
              <a:ext cx="733098" cy="818626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711201" y="3354826"/>
            <a:ext cx="10803464" cy="48322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00" cap="none" spc="600" normalizeH="0" baseline="0" noProof="0" dirty="0">
                <a:ln>
                  <a:noFill/>
                </a:ln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effectLst>
                  <a:outerShdw blurRad="1905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感谢聆听</a:t>
            </a:r>
            <a:endParaRPr kumimoji="0" lang="zh-CN" altLang="zh-CN" sz="9600" b="1" i="0" u="none" strike="noStrike" kern="100" cap="none" spc="600" normalizeH="0" baseline="0" noProof="0" dirty="0">
              <a:ln>
                <a:noFill/>
              </a:ln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effectLst>
                <a:outerShdw blurRad="190500" dist="38100" dir="2700000" sx="101000" sy="101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0" y="6462294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spc="300" dirty="0">
                <a:solidFill>
                  <a:srgbClr val="1D54B1">
                    <a:alpha val="50670"/>
                  </a:srgb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自强不息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0" y="893"/>
            <a:ext cx="12191207" cy="6857107"/>
          </a:xfrm>
          <a:prstGeom prst="rect">
            <a:avLst/>
          </a:prstGeom>
          <a:gradFill flip="none" rotWithShape="1">
            <a:gsLst>
              <a:gs pos="51000">
                <a:srgbClr val="308FF0">
                  <a:lumMod val="10000"/>
                  <a:lumOff val="90000"/>
                  <a:alpha val="95091"/>
                </a:srgbClr>
              </a:gs>
              <a:gs pos="0">
                <a:srgbClr val="308FF0">
                  <a:lumMod val="20000"/>
                  <a:lumOff val="80000"/>
                  <a:alpha val="74000"/>
                </a:srgbClr>
              </a:gs>
              <a:gs pos="100000">
                <a:srgbClr val="E9ECFC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OPPOSans R" pitchFamily="18" charset="-122"/>
              <a:cs typeface="+mn-cs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-2" y="5177971"/>
            <a:ext cx="12191683" cy="1679581"/>
          </a:xfrm>
          <a:prstGeom prst="rect">
            <a:avLst/>
          </a:prstGeom>
          <a:gradFill>
            <a:gsLst>
              <a:gs pos="100000">
                <a:srgbClr val="0070C0">
                  <a:alpha val="96000"/>
                </a:srgbClr>
              </a:gs>
              <a:gs pos="49000">
                <a:srgbClr val="3354B5">
                  <a:alpha val="90000"/>
                </a:srgbClr>
              </a:gs>
              <a:gs pos="0">
                <a:srgbClr val="361F97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OPPOSans R" pitchFamily="18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9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44004" b="49240"/>
          <a:stretch>
            <a:fillRect/>
          </a:stretch>
        </p:blipFill>
        <p:spPr>
          <a:xfrm flipV="1">
            <a:off x="1" y="-7"/>
            <a:ext cx="12191998" cy="3747395"/>
          </a:xfrm>
          <a:custGeom>
            <a:avLst/>
            <a:gdLst>
              <a:gd name="connsiteX0" fmla="*/ 0 w 12192000"/>
              <a:gd name="connsiteY0" fmla="*/ 2558508 h 2558508"/>
              <a:gd name="connsiteX1" fmla="*/ 12192000 w 12192000"/>
              <a:gd name="connsiteY1" fmla="*/ 2558508 h 2558508"/>
              <a:gd name="connsiteX2" fmla="*/ 12192000 w 12192000"/>
              <a:gd name="connsiteY2" fmla="*/ 0 h 2558508"/>
              <a:gd name="connsiteX3" fmla="*/ 0 w 12192000"/>
              <a:gd name="connsiteY3" fmla="*/ 0 h 255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58508">
                <a:moveTo>
                  <a:pt x="0" y="2558508"/>
                </a:moveTo>
                <a:lnTo>
                  <a:pt x="12192000" y="2558508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7173685" y="2287365"/>
            <a:ext cx="5017521" cy="4560428"/>
            <a:chOff x="7173685" y="2287365"/>
            <a:chExt cx="5017521" cy="456042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9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7"/>
            <a:stretch>
              <a:fillRect/>
            </a:stretch>
          </p:blipFill>
          <p:spPr>
            <a:xfrm>
              <a:off x="7173685" y="2287365"/>
              <a:ext cx="5017521" cy="4560428"/>
            </a:xfrm>
            <a:prstGeom prst="rect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9458326" y="2543175"/>
              <a:ext cx="1343025" cy="1343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flipH="1">
            <a:off x="1439335" y="5603542"/>
            <a:ext cx="1443439" cy="671186"/>
            <a:chOff x="7979568" y="6473576"/>
            <a:chExt cx="1443627" cy="671273"/>
          </a:xfrm>
          <a:gradFill>
            <a:gsLst>
              <a:gs pos="0">
                <a:srgbClr val="308FF0"/>
              </a:gs>
              <a:gs pos="78000">
                <a:srgbClr val="308FF0">
                  <a:lumMod val="20000"/>
                  <a:lumOff val="80000"/>
                </a:srgbClr>
              </a:gs>
            </a:gsLst>
            <a:lin ang="0" scaled="0"/>
          </a:gradFill>
        </p:grpSpPr>
        <p:grpSp>
          <p:nvGrpSpPr>
            <p:cNvPr id="71" name="组合 70"/>
            <p:cNvGrpSpPr/>
            <p:nvPr/>
          </p:nvGrpSpPr>
          <p:grpSpPr>
            <a:xfrm>
              <a:off x="7979568" y="6473576"/>
              <a:ext cx="1443627" cy="66923"/>
              <a:chOff x="7979568" y="6473576"/>
              <a:chExt cx="1443627" cy="66923"/>
            </a:xfrm>
            <a:grpFill/>
          </p:grpSpPr>
          <p:sp>
            <p:nvSpPr>
              <p:cNvPr id="99" name="椭圆 98"/>
              <p:cNvSpPr/>
              <p:nvPr/>
            </p:nvSpPr>
            <p:spPr>
              <a:xfrm>
                <a:off x="7979568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8176240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8372912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8569584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8766256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8962928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9159600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9356272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979568" y="6675026"/>
              <a:ext cx="1443627" cy="66923"/>
              <a:chOff x="7979568" y="6473576"/>
              <a:chExt cx="1443627" cy="66923"/>
            </a:xfrm>
            <a:grpFill/>
          </p:grpSpPr>
          <p:sp>
            <p:nvSpPr>
              <p:cNvPr id="91" name="椭圆 90"/>
              <p:cNvSpPr/>
              <p:nvPr/>
            </p:nvSpPr>
            <p:spPr>
              <a:xfrm>
                <a:off x="7979568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8176240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8372912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8569584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8766256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8962928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9159600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9356272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979568" y="6876476"/>
              <a:ext cx="1443627" cy="66923"/>
              <a:chOff x="7979568" y="6473576"/>
              <a:chExt cx="1443627" cy="66923"/>
            </a:xfrm>
            <a:grpFill/>
          </p:grpSpPr>
          <p:sp>
            <p:nvSpPr>
              <p:cNvPr id="83" name="椭圆 82"/>
              <p:cNvSpPr/>
              <p:nvPr/>
            </p:nvSpPr>
            <p:spPr>
              <a:xfrm>
                <a:off x="7979568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8176240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8372912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8569584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8766256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8962928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9159600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9356272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7979568" y="7077926"/>
              <a:ext cx="1443627" cy="66923"/>
              <a:chOff x="7979568" y="6473576"/>
              <a:chExt cx="1443627" cy="66923"/>
            </a:xfrm>
            <a:grpFill/>
          </p:grpSpPr>
          <p:sp>
            <p:nvSpPr>
              <p:cNvPr id="75" name="椭圆 74"/>
              <p:cNvSpPr/>
              <p:nvPr/>
            </p:nvSpPr>
            <p:spPr>
              <a:xfrm>
                <a:off x="7979568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8176240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8372912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8569584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8766256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8962928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9159600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9356272" y="6473576"/>
                <a:ext cx="66923" cy="66923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OPPOSans R" pitchFamily="18" charset="-122"/>
                  <a:cs typeface="+mn-cs"/>
                  <a:sym typeface="+mn-lt"/>
                </a:endParaRPr>
              </a:p>
            </p:txBody>
          </p:sp>
        </p:grpSp>
      </p:grpSp>
      <p:sp>
        <p:nvSpPr>
          <p:cNvPr id="9" name="išľïḋé"/>
          <p:cNvSpPr txBox="1"/>
          <p:nvPr/>
        </p:nvSpPr>
        <p:spPr>
          <a:xfrm>
            <a:off x="8185273" y="441752"/>
            <a:ext cx="2099270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32A1"/>
                </a:solidFill>
                <a:effectLst/>
                <a:uLnTx/>
                <a:uFillTx/>
                <a:latin typeface="Arial" panose="020B0604020202020204"/>
                <a:ea typeface="OPPOSans B" panose="00020600040101010101" pitchFamily="18" charset="-122"/>
                <a:cs typeface="+mn-ea"/>
                <a:sym typeface="+mn-lt"/>
              </a:rPr>
              <a:t>目录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32A1"/>
              </a:solidFill>
              <a:effectLst/>
              <a:uLnTx/>
              <a:uFillTx/>
              <a:latin typeface="Arial" panose="020B0604020202020204"/>
              <a:ea typeface="OPPOSans B" panose="00020600040101010101" pitchFamily="18" charset="-122"/>
              <a:cs typeface="+mn-ea"/>
              <a:sym typeface="+mn-lt"/>
            </a:endParaRPr>
          </a:p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2400" i="0" u="none" strike="noStrike" kern="1200" cap="none" spc="0" normalizeH="0" baseline="0" noProof="0" dirty="0">
                <a:ln>
                  <a:noFill/>
                </a:ln>
                <a:solidFill>
                  <a:srgbClr val="0032A1"/>
                </a:solidFill>
                <a:effectLst/>
                <a:uLnTx/>
                <a:uFillTx/>
                <a:latin typeface="Arial" panose="020B0604020202020204"/>
                <a:ea typeface="OPPOSans B" panose="00020600040101010101" pitchFamily="18" charset="-122"/>
                <a:cs typeface="+mn-ea"/>
                <a:sym typeface="+mn-lt"/>
              </a:rPr>
              <a:t>CONT</a:t>
            </a:r>
            <a:r>
              <a:rPr kumimoji="0" lang="tr-TR" sz="200" i="0" u="none" strike="noStrike" kern="1200" cap="none" spc="0" normalizeH="0" baseline="0" noProof="0" dirty="0">
                <a:ln>
                  <a:noFill/>
                </a:ln>
                <a:solidFill>
                  <a:srgbClr val="0032A1"/>
                </a:solidFill>
                <a:effectLst/>
                <a:uLnTx/>
                <a:uFillTx/>
                <a:latin typeface="Arial" panose="020B0604020202020204"/>
                <a:ea typeface="OPPOSans B" panose="00020600040101010101" pitchFamily="18" charset="-122"/>
                <a:cs typeface="+mn-ea"/>
                <a:sym typeface="+mn-lt"/>
              </a:rPr>
              <a:t> </a:t>
            </a:r>
            <a:r>
              <a:rPr kumimoji="0" lang="tr-TR" sz="2400" i="0" u="none" strike="noStrike" kern="1200" cap="none" spc="0" normalizeH="0" baseline="0" noProof="0" dirty="0">
                <a:ln>
                  <a:noFill/>
                </a:ln>
                <a:solidFill>
                  <a:srgbClr val="0032A1"/>
                </a:solidFill>
                <a:effectLst/>
                <a:uLnTx/>
                <a:uFillTx/>
                <a:latin typeface="Arial" panose="020B0604020202020204"/>
                <a:ea typeface="OPPOSans B" panose="00020600040101010101" pitchFamily="18" charset="-122"/>
                <a:cs typeface="+mn-ea"/>
                <a:sym typeface="+mn-lt"/>
              </a:rPr>
              <a:t>ENTS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87B5F7E-BEAD-4610-BC94-3A0140CEA696}"/>
              </a:ext>
            </a:extLst>
          </p:cNvPr>
          <p:cNvGrpSpPr/>
          <p:nvPr/>
        </p:nvGrpSpPr>
        <p:grpSpPr>
          <a:xfrm>
            <a:off x="1326910" y="847535"/>
            <a:ext cx="5401731" cy="600650"/>
            <a:chOff x="1326910" y="1179226"/>
            <a:chExt cx="5401731" cy="600650"/>
          </a:xfrm>
        </p:grpSpPr>
        <p:sp>
          <p:nvSpPr>
            <p:cNvPr id="12" name="TextBox 6"/>
            <p:cNvSpPr>
              <a:spLocks noChangeArrowheads="1"/>
            </p:cNvSpPr>
            <p:nvPr/>
          </p:nvSpPr>
          <p:spPr bwMode="auto">
            <a:xfrm>
              <a:off x="2284572" y="1218252"/>
              <a:ext cx="444406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2A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项目简介</a:t>
              </a:r>
              <a:endPara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32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" name="矩形: 圆角 35"/>
            <p:cNvSpPr/>
            <p:nvPr/>
          </p:nvSpPr>
          <p:spPr>
            <a:xfrm>
              <a:off x="1326910" y="1179226"/>
              <a:ext cx="600650" cy="600650"/>
            </a:xfrm>
            <a:prstGeom prst="roundRect">
              <a:avLst>
                <a:gd name="adj" fmla="val 50000"/>
              </a:avLst>
            </a:prstGeom>
            <a:solidFill>
              <a:srgbClr val="0064D8">
                <a:alpha val="98000"/>
              </a:srgbClr>
            </a:solidFill>
            <a:ln>
              <a:noFill/>
            </a:ln>
            <a:effectLst>
              <a:outerShdw blurRad="342900" dist="254000" dir="2700000" algn="tl" rotWithShape="0">
                <a:srgbClr val="0064D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1AA5B48-602B-4CBB-A8D4-D524CAB15EB4}"/>
              </a:ext>
            </a:extLst>
          </p:cNvPr>
          <p:cNvGrpSpPr/>
          <p:nvPr/>
        </p:nvGrpSpPr>
        <p:grpSpPr>
          <a:xfrm>
            <a:off x="1326910" y="1718478"/>
            <a:ext cx="5387551" cy="600650"/>
            <a:chOff x="1341090" y="2175341"/>
            <a:chExt cx="5387551" cy="600650"/>
          </a:xfrm>
        </p:grpSpPr>
        <p:sp>
          <p:nvSpPr>
            <p:cNvPr id="8" name="矩形: 圆角 39"/>
            <p:cNvSpPr/>
            <p:nvPr/>
          </p:nvSpPr>
          <p:spPr>
            <a:xfrm>
              <a:off x="1341090" y="2175341"/>
              <a:ext cx="600650" cy="600650"/>
            </a:xfrm>
            <a:prstGeom prst="roundRect">
              <a:avLst>
                <a:gd name="adj" fmla="val 50000"/>
              </a:avLst>
            </a:prstGeom>
            <a:solidFill>
              <a:srgbClr val="0064D8">
                <a:alpha val="98000"/>
              </a:srgbClr>
            </a:solidFill>
            <a:ln>
              <a:noFill/>
            </a:ln>
            <a:effectLst>
              <a:outerShdw blurRad="342900" dist="254000" dir="2700000" algn="tl" rotWithShape="0">
                <a:srgbClr val="0064D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6"/>
            <p:cNvSpPr>
              <a:spLocks noChangeArrowheads="1"/>
            </p:cNvSpPr>
            <p:nvPr/>
          </p:nvSpPr>
          <p:spPr bwMode="auto">
            <a:xfrm>
              <a:off x="2284572" y="2218376"/>
              <a:ext cx="444406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2A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技术亮点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4A5EDDA-6856-426F-908D-94135D5D4624}"/>
              </a:ext>
            </a:extLst>
          </p:cNvPr>
          <p:cNvGrpSpPr/>
          <p:nvPr/>
        </p:nvGrpSpPr>
        <p:grpSpPr>
          <a:xfrm>
            <a:off x="1326910" y="2589420"/>
            <a:ext cx="5387551" cy="600650"/>
            <a:chOff x="1341090" y="3171456"/>
            <a:chExt cx="5387551" cy="600650"/>
          </a:xfrm>
        </p:grpSpPr>
        <p:sp>
          <p:nvSpPr>
            <p:cNvPr id="17" name="矩形: 圆角 43"/>
            <p:cNvSpPr/>
            <p:nvPr/>
          </p:nvSpPr>
          <p:spPr>
            <a:xfrm>
              <a:off x="1341090" y="3171456"/>
              <a:ext cx="600650" cy="600650"/>
            </a:xfrm>
            <a:prstGeom prst="roundRect">
              <a:avLst>
                <a:gd name="adj" fmla="val 50000"/>
              </a:avLst>
            </a:prstGeom>
            <a:solidFill>
              <a:srgbClr val="0064D8">
                <a:alpha val="98000"/>
              </a:srgbClr>
            </a:solidFill>
            <a:ln>
              <a:noFill/>
            </a:ln>
            <a:effectLst>
              <a:outerShdw blurRad="342900" dist="254000" dir="2700000" algn="tl" rotWithShape="0">
                <a:srgbClr val="0064D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6"/>
            <p:cNvSpPr>
              <a:spLocks noChangeArrowheads="1"/>
            </p:cNvSpPr>
            <p:nvPr/>
          </p:nvSpPr>
          <p:spPr bwMode="auto">
            <a:xfrm>
              <a:off x="2284572" y="3218500"/>
              <a:ext cx="444406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2A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架构设计</a:t>
              </a:r>
              <a:endPara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32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2BF70C6-FD60-4955-A77B-943907028B4C}"/>
              </a:ext>
            </a:extLst>
          </p:cNvPr>
          <p:cNvGrpSpPr/>
          <p:nvPr/>
        </p:nvGrpSpPr>
        <p:grpSpPr>
          <a:xfrm>
            <a:off x="1326910" y="3460363"/>
            <a:ext cx="5387551" cy="600650"/>
            <a:chOff x="1341090" y="4167570"/>
            <a:chExt cx="5387551" cy="600650"/>
          </a:xfrm>
        </p:grpSpPr>
        <p:sp>
          <p:nvSpPr>
            <p:cNvPr id="19" name="矩形: 圆角 47"/>
            <p:cNvSpPr/>
            <p:nvPr/>
          </p:nvSpPr>
          <p:spPr>
            <a:xfrm>
              <a:off x="1341090" y="4167570"/>
              <a:ext cx="600650" cy="600650"/>
            </a:xfrm>
            <a:prstGeom prst="roundRect">
              <a:avLst>
                <a:gd name="adj" fmla="val 50000"/>
              </a:avLst>
            </a:prstGeom>
            <a:solidFill>
              <a:srgbClr val="0064D8">
                <a:alpha val="98000"/>
              </a:srgbClr>
            </a:solidFill>
            <a:ln>
              <a:noFill/>
            </a:ln>
            <a:effectLst>
              <a:outerShdw blurRad="342900" dist="254000" dir="2700000" algn="tl" rotWithShape="0">
                <a:srgbClr val="0064D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6"/>
            <p:cNvSpPr>
              <a:spLocks noChangeArrowheads="1"/>
            </p:cNvSpPr>
            <p:nvPr/>
          </p:nvSpPr>
          <p:spPr bwMode="auto">
            <a:xfrm>
              <a:off x="2284572" y="4218624"/>
              <a:ext cx="444406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2A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商家合理建议</a:t>
              </a:r>
              <a:endPara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32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35A46A6D-A541-4002-9A1D-E7F8B5CC089E}"/>
              </a:ext>
            </a:extLst>
          </p:cNvPr>
          <p:cNvGrpSpPr/>
          <p:nvPr/>
        </p:nvGrpSpPr>
        <p:grpSpPr>
          <a:xfrm>
            <a:off x="1326910" y="4331305"/>
            <a:ext cx="5387551" cy="600650"/>
            <a:chOff x="1341090" y="3171456"/>
            <a:chExt cx="5387551" cy="600650"/>
          </a:xfrm>
        </p:grpSpPr>
        <p:sp>
          <p:nvSpPr>
            <p:cNvPr id="60" name="矩形: 圆角 43">
              <a:extLst>
                <a:ext uri="{FF2B5EF4-FFF2-40B4-BE49-F238E27FC236}">
                  <a16:creationId xmlns:a16="http://schemas.microsoft.com/office/drawing/2014/main" id="{E4C0A208-04F7-47AB-9BDA-0FEC66C0F55E}"/>
                </a:ext>
              </a:extLst>
            </p:cNvPr>
            <p:cNvSpPr/>
            <p:nvPr/>
          </p:nvSpPr>
          <p:spPr>
            <a:xfrm>
              <a:off x="1341090" y="3171456"/>
              <a:ext cx="600650" cy="600650"/>
            </a:xfrm>
            <a:prstGeom prst="roundRect">
              <a:avLst>
                <a:gd name="adj" fmla="val 50000"/>
              </a:avLst>
            </a:prstGeom>
            <a:solidFill>
              <a:srgbClr val="0064D8">
                <a:alpha val="98000"/>
              </a:srgbClr>
            </a:solidFill>
            <a:ln>
              <a:noFill/>
            </a:ln>
            <a:effectLst>
              <a:outerShdw blurRad="342900" dist="254000" dir="2700000" algn="tl" rotWithShape="0">
                <a:srgbClr val="0064D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">
              <a:extLst>
                <a:ext uri="{FF2B5EF4-FFF2-40B4-BE49-F238E27FC236}">
                  <a16:creationId xmlns:a16="http://schemas.microsoft.com/office/drawing/2014/main" id="{7F7D0C16-0650-4458-A88C-66FABDA84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572" y="3218500"/>
              <a:ext cx="444406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2A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经验教训</a:t>
              </a:r>
              <a:endPara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32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alphaModFix amt="9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44004" b="49240"/>
          <a:stretch>
            <a:fillRect/>
          </a:stretch>
        </p:blipFill>
        <p:spPr>
          <a:xfrm flipV="1">
            <a:off x="1" y="-7"/>
            <a:ext cx="12191998" cy="3747395"/>
          </a:xfrm>
          <a:custGeom>
            <a:avLst/>
            <a:gdLst>
              <a:gd name="connsiteX0" fmla="*/ 0 w 12192000"/>
              <a:gd name="connsiteY0" fmla="*/ 2558508 h 2558508"/>
              <a:gd name="connsiteX1" fmla="*/ 12192000 w 12192000"/>
              <a:gd name="connsiteY1" fmla="*/ 2558508 h 2558508"/>
              <a:gd name="connsiteX2" fmla="*/ 12192000 w 12192000"/>
              <a:gd name="connsiteY2" fmla="*/ 0 h 2558508"/>
              <a:gd name="connsiteX3" fmla="*/ 0 w 12192000"/>
              <a:gd name="connsiteY3" fmla="*/ 0 h 255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58508">
                <a:moveTo>
                  <a:pt x="0" y="2558508"/>
                </a:moveTo>
                <a:lnTo>
                  <a:pt x="12192000" y="2558508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1" y="0"/>
            <a:ext cx="476319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7434" y="0"/>
            <a:ext cx="4763194" cy="6858000"/>
          </a:xfrm>
          <a:prstGeom prst="rect">
            <a:avLst/>
          </a:prstGeom>
          <a:gradFill>
            <a:gsLst>
              <a:gs pos="0">
                <a:srgbClr val="0070C0">
                  <a:alpha val="72135"/>
                </a:srgbClr>
              </a:gs>
              <a:gs pos="100000">
                <a:srgbClr val="3354B5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2712949" y="1396538"/>
            <a:ext cx="8117345" cy="4064924"/>
          </a:xfrm>
          <a:custGeom>
            <a:avLst/>
            <a:gdLst>
              <a:gd name="connsiteX0" fmla="*/ 6890674 w 7586519"/>
              <a:gd name="connsiteY0" fmla="*/ 0 h 4064924"/>
              <a:gd name="connsiteX1" fmla="*/ 7446523 w 7586519"/>
              <a:gd name="connsiteY1" fmla="*/ 0 h 4064924"/>
              <a:gd name="connsiteX2" fmla="*/ 7586519 w 7586519"/>
              <a:gd name="connsiteY2" fmla="*/ 139996 h 4064924"/>
              <a:gd name="connsiteX3" fmla="*/ 7586519 w 7586519"/>
              <a:gd name="connsiteY3" fmla="*/ 705494 h 4064924"/>
              <a:gd name="connsiteX4" fmla="*/ 7484758 w 7586519"/>
              <a:gd name="connsiteY4" fmla="*/ 715752 h 4064924"/>
              <a:gd name="connsiteX5" fmla="*/ 6879532 w 7586519"/>
              <a:gd name="connsiteY5" fmla="*/ 110526 h 4064924"/>
              <a:gd name="connsiteX6" fmla="*/ 139996 w 7586519"/>
              <a:gd name="connsiteY6" fmla="*/ 0 h 4064924"/>
              <a:gd name="connsiteX7" fmla="*/ 6651650 w 7586519"/>
              <a:gd name="connsiteY7" fmla="*/ 0 h 4064924"/>
              <a:gd name="connsiteX8" fmla="*/ 6640508 w 7586519"/>
              <a:gd name="connsiteY8" fmla="*/ 110526 h 4064924"/>
              <a:gd name="connsiteX9" fmla="*/ 7484758 w 7586519"/>
              <a:gd name="connsiteY9" fmla="*/ 954776 h 4064924"/>
              <a:gd name="connsiteX10" fmla="*/ 7571078 w 7586519"/>
              <a:gd name="connsiteY10" fmla="*/ 950417 h 4064924"/>
              <a:gd name="connsiteX11" fmla="*/ 7586519 w 7586519"/>
              <a:gd name="connsiteY11" fmla="*/ 948061 h 4064924"/>
              <a:gd name="connsiteX12" fmla="*/ 7586519 w 7586519"/>
              <a:gd name="connsiteY12" fmla="*/ 3924928 h 4064924"/>
              <a:gd name="connsiteX13" fmla="*/ 7446523 w 7586519"/>
              <a:gd name="connsiteY13" fmla="*/ 4064924 h 4064924"/>
              <a:gd name="connsiteX14" fmla="*/ 139996 w 7586519"/>
              <a:gd name="connsiteY14" fmla="*/ 4064924 h 4064924"/>
              <a:gd name="connsiteX15" fmla="*/ 0 w 7586519"/>
              <a:gd name="connsiteY15" fmla="*/ 3924928 h 4064924"/>
              <a:gd name="connsiteX16" fmla="*/ 0 w 7586519"/>
              <a:gd name="connsiteY16" fmla="*/ 139996 h 4064924"/>
              <a:gd name="connsiteX17" fmla="*/ 139996 w 7586519"/>
              <a:gd name="connsiteY17" fmla="*/ 0 h 406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586519" h="4064924">
                <a:moveTo>
                  <a:pt x="6890674" y="0"/>
                </a:moveTo>
                <a:lnTo>
                  <a:pt x="7446523" y="0"/>
                </a:lnTo>
                <a:cubicBezTo>
                  <a:pt x="7523841" y="0"/>
                  <a:pt x="7586519" y="62678"/>
                  <a:pt x="7586519" y="139996"/>
                </a:cubicBezTo>
                <a:lnTo>
                  <a:pt x="7586519" y="705494"/>
                </a:lnTo>
                <a:lnTo>
                  <a:pt x="7484758" y="715752"/>
                </a:lnTo>
                <a:cubicBezTo>
                  <a:pt x="7150501" y="715752"/>
                  <a:pt x="6879532" y="444783"/>
                  <a:pt x="6879532" y="110526"/>
                </a:cubicBezTo>
                <a:close/>
                <a:moveTo>
                  <a:pt x="139996" y="0"/>
                </a:moveTo>
                <a:lnTo>
                  <a:pt x="6651650" y="0"/>
                </a:lnTo>
                <a:lnTo>
                  <a:pt x="6640508" y="110526"/>
                </a:lnTo>
                <a:cubicBezTo>
                  <a:pt x="6640508" y="576792"/>
                  <a:pt x="7018492" y="954776"/>
                  <a:pt x="7484758" y="954776"/>
                </a:cubicBezTo>
                <a:cubicBezTo>
                  <a:pt x="7513900" y="954776"/>
                  <a:pt x="7542696" y="953300"/>
                  <a:pt x="7571078" y="950417"/>
                </a:cubicBezTo>
                <a:lnTo>
                  <a:pt x="7586519" y="948061"/>
                </a:lnTo>
                <a:lnTo>
                  <a:pt x="7586519" y="3924928"/>
                </a:lnTo>
                <a:cubicBezTo>
                  <a:pt x="7586519" y="4002246"/>
                  <a:pt x="7523841" y="4064924"/>
                  <a:pt x="7446523" y="4064924"/>
                </a:cubicBezTo>
                <a:lnTo>
                  <a:pt x="139996" y="4064924"/>
                </a:lnTo>
                <a:cubicBezTo>
                  <a:pt x="62678" y="4064924"/>
                  <a:pt x="0" y="4002246"/>
                  <a:pt x="0" y="3924928"/>
                </a:cubicBezTo>
                <a:lnTo>
                  <a:pt x="0" y="139996"/>
                </a:lnTo>
                <a:cubicBezTo>
                  <a:pt x="0" y="62678"/>
                  <a:pt x="62678" y="0"/>
                  <a:pt x="139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srgbClr val="0064D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204493" y="1396538"/>
            <a:ext cx="677108" cy="4064924"/>
            <a:chOff x="26301" y="1138131"/>
            <a:chExt cx="677108" cy="4064924"/>
          </a:xfrm>
        </p:grpSpPr>
        <p:sp>
          <p:nvSpPr>
            <p:cNvPr id="10" name="文本框 9"/>
            <p:cNvSpPr txBox="1"/>
            <p:nvPr/>
          </p:nvSpPr>
          <p:spPr>
            <a:xfrm>
              <a:off x="26301" y="1138131"/>
              <a:ext cx="677108" cy="28780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0E6BC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SOUTHWEST JIAOTONG UNIVERSITY</a:t>
              </a:r>
              <a:endParaRPr lang="zh-CN" altLang="en-US" sz="1600" dirty="0">
                <a:solidFill>
                  <a:srgbClr val="0E6BC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82600" y="3845518"/>
              <a:ext cx="0" cy="1357537"/>
            </a:xfrm>
            <a:prstGeom prst="line">
              <a:avLst/>
            </a:prstGeom>
            <a:ln w="12700">
              <a:solidFill>
                <a:srgbClr val="316A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3397184" y="1550560"/>
            <a:ext cx="2954655" cy="2346785"/>
            <a:chOff x="497375" y="1211712"/>
            <a:chExt cx="2954655" cy="2346785"/>
          </a:xfrm>
        </p:grpSpPr>
        <p:sp>
          <p:nvSpPr>
            <p:cNvPr id="6" name="文本框 5"/>
            <p:cNvSpPr txBox="1"/>
            <p:nvPr/>
          </p:nvSpPr>
          <p:spPr>
            <a:xfrm>
              <a:off x="497375" y="2635167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08FF0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2775" y="1211712"/>
              <a:ext cx="144142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2000">
                        <a:srgbClr val="0655D3"/>
                      </a:gs>
                      <a:gs pos="86000">
                        <a:srgbClr val="0655D3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OPPOSans B"/>
                  <a:cs typeface="Arial" panose="020B0604020202020204" pitchFamily="34" charset="0"/>
                </a:rPr>
                <a:t>01</a:t>
              </a:r>
              <a:endParaRPr kumimoji="0" lang="zh-CN" altLang="en-US" sz="8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000">
                      <a:srgbClr val="0655D3"/>
                    </a:gs>
                    <a:gs pos="86000">
                      <a:srgbClr val="0655D3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OPPOSans B"/>
                <a:cs typeface="Arial" panose="020B0604020202020204" pitchFamily="34" charset="0"/>
              </a:endParaRPr>
            </a:p>
          </p:txBody>
        </p:sp>
      </p:grpSp>
      <p:cxnSp>
        <p:nvCxnSpPr>
          <p:cNvPr id="22" name="直线连接符 21"/>
          <p:cNvCxnSpPr/>
          <p:nvPr/>
        </p:nvCxnSpPr>
        <p:spPr>
          <a:xfrm>
            <a:off x="3508081" y="4676038"/>
            <a:ext cx="1251950" cy="6730"/>
          </a:xfrm>
          <a:prstGeom prst="line">
            <a:avLst/>
          </a:prstGeom>
          <a:ln w="28575">
            <a:solidFill>
              <a:srgbClr val="0E6B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平行四边形 62"/>
          <p:cNvSpPr/>
          <p:nvPr/>
        </p:nvSpPr>
        <p:spPr>
          <a:xfrm>
            <a:off x="8530424" y="2393229"/>
            <a:ext cx="3010042" cy="540000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平行四边形 59"/>
          <p:cNvSpPr/>
          <p:nvPr/>
        </p:nvSpPr>
        <p:spPr>
          <a:xfrm flipH="1">
            <a:off x="421529" y="1700398"/>
            <a:ext cx="3009600" cy="540000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平行四边形 60"/>
          <p:cNvSpPr/>
          <p:nvPr/>
        </p:nvSpPr>
        <p:spPr>
          <a:xfrm flipH="1">
            <a:off x="829851" y="2393229"/>
            <a:ext cx="3010042" cy="540000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梯形 56"/>
          <p:cNvSpPr/>
          <p:nvPr/>
        </p:nvSpPr>
        <p:spPr>
          <a:xfrm rot="10800000">
            <a:off x="3403841" y="1712593"/>
            <a:ext cx="5458651" cy="1676969"/>
          </a:xfrm>
          <a:prstGeom prst="trapezoid">
            <a:avLst>
              <a:gd name="adj" fmla="val 19567"/>
            </a:avLst>
          </a:prstGeom>
          <a:gradFill flip="none" rotWithShape="1">
            <a:gsLst>
              <a:gs pos="98000">
                <a:srgbClr val="1D54B1">
                  <a:alpha val="0"/>
                </a:srgbClr>
              </a:gs>
              <a:gs pos="0">
                <a:srgbClr val="1D54B1">
                  <a:alpha val="0"/>
                </a:srgbClr>
              </a:gs>
              <a:gs pos="53000">
                <a:srgbClr val="1D54B1">
                  <a:alpha val="17000"/>
                </a:srgbClr>
              </a:gs>
            </a:gsLst>
            <a:lin ang="5400000" scaled="1"/>
            <a:tileRect/>
          </a:gradFill>
          <a:ln w="222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353042" y="3027609"/>
            <a:ext cx="5524500" cy="784470"/>
            <a:chOff x="4028902" y="5522595"/>
            <a:chExt cx="4134196" cy="952859"/>
          </a:xfrm>
        </p:grpSpPr>
        <p:sp>
          <p:nvSpPr>
            <p:cNvPr id="42" name="椭圆 41"/>
            <p:cNvSpPr/>
            <p:nvPr/>
          </p:nvSpPr>
          <p:spPr>
            <a:xfrm>
              <a:off x="4028902" y="5634280"/>
              <a:ext cx="4134196" cy="841174"/>
            </a:xfrm>
            <a:prstGeom prst="ellipse">
              <a:avLst/>
            </a:prstGeom>
            <a:gradFill flip="none" rotWithShape="1">
              <a:gsLst>
                <a:gs pos="100000">
                  <a:srgbClr val="1D54B1">
                    <a:alpha val="28930"/>
                  </a:srgbClr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400000" scaled="1"/>
              <a:tileRect/>
            </a:gradFill>
            <a:ln w="12700" cap="rnd" cmpd="sng" algn="ctr">
              <a:gradFill>
                <a:gsLst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  <a:gs pos="100000">
                    <a:srgbClr val="1D54B1"/>
                  </a:gs>
                </a:gsLst>
                <a:lin ang="5400000" scaled="1"/>
              </a:gra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任意多边形: 形状 30"/>
            <p:cNvSpPr/>
            <p:nvPr/>
          </p:nvSpPr>
          <p:spPr>
            <a:xfrm>
              <a:off x="4234992" y="5522595"/>
              <a:ext cx="3722015" cy="684780"/>
            </a:xfrm>
            <a:custGeom>
              <a:avLst/>
              <a:gdLst>
                <a:gd name="connsiteX0" fmla="*/ 1429941 w 2859880"/>
                <a:gd name="connsiteY0" fmla="*/ 0 h 578502"/>
                <a:gd name="connsiteX1" fmla="*/ 2852499 w 2859880"/>
                <a:gd name="connsiteY1" fmla="*/ 259677 h 578502"/>
                <a:gd name="connsiteX2" fmla="*/ 2859880 w 2859880"/>
                <a:gd name="connsiteY2" fmla="*/ 289243 h 578502"/>
                <a:gd name="connsiteX3" fmla="*/ 2859880 w 2859880"/>
                <a:gd name="connsiteY3" fmla="*/ 289259 h 578502"/>
                <a:gd name="connsiteX4" fmla="*/ 2852499 w 2859880"/>
                <a:gd name="connsiteY4" fmla="*/ 318825 h 578502"/>
                <a:gd name="connsiteX5" fmla="*/ 1429941 w 2859880"/>
                <a:gd name="connsiteY5" fmla="*/ 578502 h 578502"/>
                <a:gd name="connsiteX6" fmla="*/ 0 w 2859880"/>
                <a:gd name="connsiteY6" fmla="*/ 289251 h 578502"/>
                <a:gd name="connsiteX7" fmla="*/ 1429941 w 2859880"/>
                <a:gd name="connsiteY7" fmla="*/ 0 h 57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9880" h="578502">
                  <a:moveTo>
                    <a:pt x="1429941" y="0"/>
                  </a:moveTo>
                  <a:cubicBezTo>
                    <a:pt x="2170318" y="0"/>
                    <a:pt x="2779272" y="113820"/>
                    <a:pt x="2852499" y="259677"/>
                  </a:cubicBezTo>
                  <a:lnTo>
                    <a:pt x="2859880" y="289243"/>
                  </a:lnTo>
                  <a:lnTo>
                    <a:pt x="2859880" y="289259"/>
                  </a:lnTo>
                  <a:lnTo>
                    <a:pt x="2852499" y="318825"/>
                  </a:lnTo>
                  <a:cubicBezTo>
                    <a:pt x="2779272" y="464682"/>
                    <a:pt x="2170318" y="578502"/>
                    <a:pt x="1429941" y="578502"/>
                  </a:cubicBezTo>
                  <a:cubicBezTo>
                    <a:pt x="640206" y="578502"/>
                    <a:pt x="0" y="449000"/>
                    <a:pt x="0" y="289251"/>
                  </a:cubicBezTo>
                  <a:cubicBezTo>
                    <a:pt x="0" y="129502"/>
                    <a:pt x="640206" y="0"/>
                    <a:pt x="1429941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6350" cap="flat" cmpd="sng" algn="ctr">
              <a:solidFill>
                <a:schemeClr val="accent5">
                  <a:lumMod val="75000"/>
                  <a:alpha val="33000"/>
                </a:scheme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任意多边形: 形状 28"/>
            <p:cNvSpPr/>
            <p:nvPr/>
          </p:nvSpPr>
          <p:spPr>
            <a:xfrm>
              <a:off x="4234992" y="5830930"/>
              <a:ext cx="3722015" cy="470030"/>
            </a:xfrm>
            <a:custGeom>
              <a:avLst/>
              <a:gdLst>
                <a:gd name="connsiteX0" fmla="*/ 1 w 2859882"/>
                <a:gd name="connsiteY0" fmla="*/ 0 h 361156"/>
                <a:gd name="connsiteX1" fmla="*/ 1429942 w 2859882"/>
                <a:gd name="connsiteY1" fmla="*/ 289251 h 361156"/>
                <a:gd name="connsiteX2" fmla="*/ 2852500 w 2859882"/>
                <a:gd name="connsiteY2" fmla="*/ 29574 h 361156"/>
                <a:gd name="connsiteX3" fmla="*/ 2859881 w 2859882"/>
                <a:gd name="connsiteY3" fmla="*/ 8 h 361156"/>
                <a:gd name="connsiteX4" fmla="*/ 2859881 w 2859882"/>
                <a:gd name="connsiteY4" fmla="*/ 69524 h 361156"/>
                <a:gd name="connsiteX5" fmla="*/ 2859288 w 2859882"/>
                <a:gd name="connsiteY5" fmla="*/ 69524 h 361156"/>
                <a:gd name="connsiteX6" fmla="*/ 2859882 w 2859882"/>
                <a:gd name="connsiteY6" fmla="*/ 71905 h 361156"/>
                <a:gd name="connsiteX7" fmla="*/ 1429941 w 2859882"/>
                <a:gd name="connsiteY7" fmla="*/ 361156 h 361156"/>
                <a:gd name="connsiteX8" fmla="*/ 0 w 2859882"/>
                <a:gd name="connsiteY8" fmla="*/ 71905 h 361156"/>
                <a:gd name="connsiteX9" fmla="*/ 595 w 2859882"/>
                <a:gd name="connsiteY9" fmla="*/ 69524 h 361156"/>
                <a:gd name="connsiteX10" fmla="*/ 1 w 2859882"/>
                <a:gd name="connsiteY10" fmla="*/ 69524 h 361156"/>
                <a:gd name="connsiteX11" fmla="*/ 1 w 2859882"/>
                <a:gd name="connsiteY11" fmla="*/ 0 h 3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9882" h="361156">
                  <a:moveTo>
                    <a:pt x="1" y="0"/>
                  </a:moveTo>
                  <a:cubicBezTo>
                    <a:pt x="1" y="159749"/>
                    <a:pt x="640207" y="289251"/>
                    <a:pt x="1429942" y="289251"/>
                  </a:cubicBezTo>
                  <a:cubicBezTo>
                    <a:pt x="2170319" y="289251"/>
                    <a:pt x="2779273" y="175431"/>
                    <a:pt x="2852500" y="29574"/>
                  </a:cubicBezTo>
                  <a:lnTo>
                    <a:pt x="2859881" y="8"/>
                  </a:lnTo>
                  <a:lnTo>
                    <a:pt x="2859881" y="69524"/>
                  </a:lnTo>
                  <a:lnTo>
                    <a:pt x="2859288" y="69524"/>
                  </a:lnTo>
                  <a:lnTo>
                    <a:pt x="2859882" y="71905"/>
                  </a:lnTo>
                  <a:cubicBezTo>
                    <a:pt x="2859882" y="231654"/>
                    <a:pt x="2219676" y="361156"/>
                    <a:pt x="1429941" y="361156"/>
                  </a:cubicBezTo>
                  <a:cubicBezTo>
                    <a:pt x="640206" y="361156"/>
                    <a:pt x="0" y="231654"/>
                    <a:pt x="0" y="71905"/>
                  </a:cubicBezTo>
                  <a:lnTo>
                    <a:pt x="595" y="69524"/>
                  </a:lnTo>
                  <a:lnTo>
                    <a:pt x="1" y="69524"/>
                  </a:lnTo>
                  <a:lnTo>
                    <a:pt x="1" y="0"/>
                  </a:lnTo>
                  <a:close/>
                </a:path>
              </a:pathLst>
            </a:custGeom>
            <a:gradFill flip="none" rotWithShape="1">
              <a:gsLst>
                <a:gs pos="50000">
                  <a:schemeClr val="accent5">
                    <a:lumMod val="60000"/>
                    <a:lumOff val="40000"/>
                  </a:schemeClr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1D54B1">
                      <a:alpha val="0"/>
                    </a:srgbClr>
                  </a:gs>
                  <a:gs pos="100000">
                    <a:srgbClr val="1D54B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04780" y="217323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D54B1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微软雅黑" panose="020B0503020204020204" pitchFamily="34" charset="-122"/>
              </a:rPr>
              <a:t>点评数据分析及推荐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D54B1"/>
              </a:soli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36597" y="1757454"/>
            <a:ext cx="1278780" cy="44267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D54B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商户分析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54B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77312" y="2450901"/>
            <a:ext cx="2533868" cy="44267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D54B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评论分析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54B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69186" y="2450901"/>
            <a:ext cx="2591755" cy="44267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D54B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评分分析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54B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5571" y="429682"/>
            <a:ext cx="438284" cy="239186"/>
            <a:chOff x="450426" y="460569"/>
            <a:chExt cx="314885" cy="171843"/>
          </a:xfrm>
          <a:gradFill flip="none" rotWithShape="1">
            <a:gsLst>
              <a:gs pos="82000">
                <a:srgbClr val="0086CE">
                  <a:alpha val="0"/>
                </a:srgbClr>
              </a:gs>
              <a:gs pos="18000">
                <a:srgbClr val="006FAC"/>
              </a:gs>
            </a:gsLst>
            <a:lin ang="2700000" scaled="1"/>
            <a:tileRect/>
          </a:gradFill>
        </p:grpSpPr>
        <p:sp>
          <p:nvSpPr>
            <p:cNvPr id="13" name="椭圆 12"/>
            <p:cNvSpPr/>
            <p:nvPr/>
          </p:nvSpPr>
          <p:spPr>
            <a:xfrm>
              <a:off x="450426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1947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93469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64990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50426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21947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93469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64990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50426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21947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93469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64990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36511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6511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36511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854669" y="410108"/>
            <a:ext cx="2068644" cy="580991"/>
          </a:xfrm>
          <a:prstGeom prst="rect">
            <a:avLst/>
          </a:prstGeom>
          <a:noFill/>
          <a:effectLst/>
        </p:spPr>
        <p:txBody>
          <a:bodyPr wrap="square" lIns="0" tIns="43846" rIns="87691" bIns="4384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F3D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lt"/>
              </a:rPr>
              <a:t>项目介绍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  <p:sp>
        <p:nvSpPr>
          <p:cNvPr id="39" name="圆角矩形 36">
            <a:extLst>
              <a:ext uri="{FF2B5EF4-FFF2-40B4-BE49-F238E27FC236}">
                <a16:creationId xmlns:a16="http://schemas.microsoft.com/office/drawing/2014/main" id="{1224123B-D913-4BF6-BB2D-71C2D7D7829F}"/>
              </a:ext>
            </a:extLst>
          </p:cNvPr>
          <p:cNvSpPr/>
          <p:nvPr/>
        </p:nvSpPr>
        <p:spPr>
          <a:xfrm>
            <a:off x="841653" y="1110607"/>
            <a:ext cx="5886615" cy="507407"/>
          </a:xfrm>
          <a:prstGeom prst="roundRect">
            <a:avLst>
              <a:gd name="adj" fmla="val 13851"/>
            </a:avLst>
          </a:prstGeom>
          <a:gradFill>
            <a:gsLst>
              <a:gs pos="100000">
                <a:srgbClr val="1D54B1">
                  <a:alpha val="0"/>
                </a:srgbClr>
              </a:gs>
              <a:gs pos="0">
                <a:srgbClr val="1D54B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56210" algn="l" defTabSz="914400" rtl="0" eaLnBrk="1" fontAlgn="auto" latinLnBrk="1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项目概述：挖掘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Yelp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点评的洞察力</a:t>
            </a:r>
          </a:p>
        </p:txBody>
      </p:sp>
      <p:sp>
        <p:nvSpPr>
          <p:cNvPr id="43" name="平行四边形 42">
            <a:extLst>
              <a:ext uri="{FF2B5EF4-FFF2-40B4-BE49-F238E27FC236}">
                <a16:creationId xmlns:a16="http://schemas.microsoft.com/office/drawing/2014/main" id="{023A5FF5-9C8C-4A7F-A142-914C37DB3638}"/>
              </a:ext>
            </a:extLst>
          </p:cNvPr>
          <p:cNvSpPr/>
          <p:nvPr/>
        </p:nvSpPr>
        <p:spPr>
          <a:xfrm flipH="1">
            <a:off x="1233262" y="3062690"/>
            <a:ext cx="3141514" cy="540000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平行四边形 46">
            <a:extLst>
              <a:ext uri="{FF2B5EF4-FFF2-40B4-BE49-F238E27FC236}">
                <a16:creationId xmlns:a16="http://schemas.microsoft.com/office/drawing/2014/main" id="{726758D9-7F95-4319-9D6E-C897635B51F0}"/>
              </a:ext>
            </a:extLst>
          </p:cNvPr>
          <p:cNvSpPr/>
          <p:nvPr/>
        </p:nvSpPr>
        <p:spPr>
          <a:xfrm>
            <a:off x="8124338" y="3062690"/>
            <a:ext cx="3010042" cy="540000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21FCC0F-07C1-4A7B-9CA2-3C59E596F9FF}"/>
              </a:ext>
            </a:extLst>
          </p:cNvPr>
          <p:cNvSpPr txBox="1"/>
          <p:nvPr/>
        </p:nvSpPr>
        <p:spPr>
          <a:xfrm>
            <a:off x="9188712" y="3107409"/>
            <a:ext cx="1278780" cy="44267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D54B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综合分析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54B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BB13E2F-2A1A-40E7-A7D2-3580B7764ED7}"/>
              </a:ext>
            </a:extLst>
          </p:cNvPr>
          <p:cNvSpPr txBox="1"/>
          <p:nvPr/>
        </p:nvSpPr>
        <p:spPr>
          <a:xfrm>
            <a:off x="1793795" y="3107409"/>
            <a:ext cx="1278780" cy="44267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D54B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打卡分析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54B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圆角矩形 36">
            <a:extLst>
              <a:ext uri="{FF2B5EF4-FFF2-40B4-BE49-F238E27FC236}">
                <a16:creationId xmlns:a16="http://schemas.microsoft.com/office/drawing/2014/main" id="{F9E550D1-4A17-42C4-83EA-3AE8C4E6C637}"/>
              </a:ext>
            </a:extLst>
          </p:cNvPr>
          <p:cNvSpPr/>
          <p:nvPr/>
        </p:nvSpPr>
        <p:spPr>
          <a:xfrm>
            <a:off x="868984" y="3845305"/>
            <a:ext cx="5886615" cy="507407"/>
          </a:xfrm>
          <a:prstGeom prst="roundRect">
            <a:avLst>
              <a:gd name="adj" fmla="val 13851"/>
            </a:avLst>
          </a:prstGeom>
          <a:gradFill>
            <a:gsLst>
              <a:gs pos="100000">
                <a:srgbClr val="1D54B1">
                  <a:alpha val="0"/>
                </a:srgbClr>
              </a:gs>
              <a:gs pos="0">
                <a:srgbClr val="1D54B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56210" algn="l" defTabSz="914400" rtl="0" eaLnBrk="1" fontAlgn="auto" latinLnBrk="1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项目价值：解锁数据背后的商业机遇</a:t>
            </a:r>
          </a:p>
        </p:txBody>
      </p:sp>
      <p:sp>
        <p:nvSpPr>
          <p:cNvPr id="62" name="平行四边形 61"/>
          <p:cNvSpPr/>
          <p:nvPr/>
        </p:nvSpPr>
        <p:spPr>
          <a:xfrm>
            <a:off x="8903384" y="1700398"/>
            <a:ext cx="3010042" cy="540000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Rounded Rectangle 10+">
            <a:extLst>
              <a:ext uri="{FF2B5EF4-FFF2-40B4-BE49-F238E27FC236}">
                <a16:creationId xmlns:a16="http://schemas.microsoft.com/office/drawing/2014/main" id="{66C81B49-BC50-4276-B00A-9312A34DC092}"/>
              </a:ext>
            </a:extLst>
          </p:cNvPr>
          <p:cNvSpPr/>
          <p:nvPr/>
        </p:nvSpPr>
        <p:spPr>
          <a:xfrm>
            <a:off x="646070" y="4462159"/>
            <a:ext cx="11066460" cy="2279301"/>
          </a:xfrm>
          <a:prstGeom prst="roundRect">
            <a:avLst>
              <a:gd name="adj" fmla="val 685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12700" sx="101000" sy="101000" algn="ctr" rotWithShape="0">
              <a:srgbClr val="1D54B1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Normal" panose="00000500000000000000" pitchFamily="2" charset="-122"/>
              <a:ea typeface="MiSans Normal" panose="00000500000000000000" pitchFamily="2" charset="-122"/>
              <a:sym typeface="MiSans Normal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99995" y="1747257"/>
            <a:ext cx="2591755" cy="44267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D54B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54B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DC06389-E5A1-4853-85EF-6ECE267E0AF9}"/>
              </a:ext>
            </a:extLst>
          </p:cNvPr>
          <p:cNvGrpSpPr/>
          <p:nvPr/>
        </p:nvGrpSpPr>
        <p:grpSpPr>
          <a:xfrm>
            <a:off x="829851" y="4551646"/>
            <a:ext cx="4975487" cy="690869"/>
            <a:chOff x="6256886" y="1900517"/>
            <a:chExt cx="4975487" cy="690869"/>
          </a:xfrm>
        </p:grpSpPr>
        <p:sp>
          <p:nvSpPr>
            <p:cNvPr id="53" name="矩形: 圆角 37">
              <a:extLst>
                <a:ext uri="{FF2B5EF4-FFF2-40B4-BE49-F238E27FC236}">
                  <a16:creationId xmlns:a16="http://schemas.microsoft.com/office/drawing/2014/main" id="{FE94982A-1ED8-40DF-AC5D-8C6F27E83E33}"/>
                </a:ext>
              </a:extLst>
            </p:cNvPr>
            <p:cNvSpPr/>
            <p:nvPr/>
          </p:nvSpPr>
          <p:spPr>
            <a:xfrm>
              <a:off x="6766965" y="2096428"/>
              <a:ext cx="1948607" cy="4790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rgbClr val="0D66DA"/>
              </a:solidFill>
            </a:ln>
            <a:effectLst>
              <a:outerShdw blurRad="241300" dist="25400" algn="ctr" rotWithShape="0">
                <a:srgbClr val="0D66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D3C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商家画像</a:t>
              </a:r>
            </a:p>
          </p:txBody>
        </p:sp>
        <p:sp>
          <p:nvSpPr>
            <p:cNvPr id="54" name="矩形: 圆角 24">
              <a:extLst>
                <a:ext uri="{FF2B5EF4-FFF2-40B4-BE49-F238E27FC236}">
                  <a16:creationId xmlns:a16="http://schemas.microsoft.com/office/drawing/2014/main" id="{FDFCB03C-6062-49EF-BC92-77155C5CBA47}"/>
                </a:ext>
              </a:extLst>
            </p:cNvPr>
            <p:cNvSpPr/>
            <p:nvPr/>
          </p:nvSpPr>
          <p:spPr>
            <a:xfrm>
              <a:off x="6256886" y="1900517"/>
              <a:ext cx="1045513" cy="391823"/>
            </a:xfrm>
            <a:prstGeom prst="wedgeRoundRectCallout">
              <a:avLst>
                <a:gd name="adj1" fmla="val 18014"/>
                <a:gd name="adj2" fmla="val 41909"/>
                <a:gd name="adj3" fmla="val 16667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商户分析</a:t>
              </a:r>
            </a:p>
          </p:txBody>
        </p:sp>
        <p:sp>
          <p:nvSpPr>
            <p:cNvPr id="65" name="矩形: 圆角 24">
              <a:extLst>
                <a:ext uri="{FF2B5EF4-FFF2-40B4-BE49-F238E27FC236}">
                  <a16:creationId xmlns:a16="http://schemas.microsoft.com/office/drawing/2014/main" id="{535F2845-3A3F-4678-B405-0E1B1748C27D}"/>
                </a:ext>
              </a:extLst>
            </p:cNvPr>
            <p:cNvSpPr/>
            <p:nvPr/>
          </p:nvSpPr>
          <p:spPr>
            <a:xfrm>
              <a:off x="9651979" y="2042916"/>
              <a:ext cx="1580394" cy="5484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393700" dist="143915" dir="5400000" sx="90370" sy="90370" algn="t" rotWithShape="0">
                <a:srgbClr val="1D54B1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24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洞悉</a:t>
              </a:r>
              <a:r>
                <a:rPr lang="zh-CN" altLang="en-US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业态</a:t>
              </a:r>
              <a:endParaRPr lang="en-US" altLang="zh-CN" sz="2000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FEE0A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箭头: 右 12">
              <a:extLst>
                <a:ext uri="{FF2B5EF4-FFF2-40B4-BE49-F238E27FC236}">
                  <a16:creationId xmlns:a16="http://schemas.microsoft.com/office/drawing/2014/main" id="{E4F5838D-C318-489A-804E-6B3B25B1E900}"/>
                </a:ext>
              </a:extLst>
            </p:cNvPr>
            <p:cNvSpPr/>
            <p:nvPr/>
          </p:nvSpPr>
          <p:spPr>
            <a:xfrm>
              <a:off x="8880821" y="2183858"/>
              <a:ext cx="673410" cy="266585"/>
            </a:xfrm>
            <a:prstGeom prst="rightArrow">
              <a:avLst>
                <a:gd name="adj1" fmla="val 65013"/>
                <a:gd name="adj2" fmla="val 47619"/>
              </a:avLst>
            </a:prstGeom>
            <a:gradFill flip="none" rotWithShape="1">
              <a:gsLst>
                <a:gs pos="16000">
                  <a:srgbClr val="00319E">
                    <a:alpha val="90474"/>
                  </a:srgbClr>
                </a:gs>
                <a:gs pos="98000">
                  <a:schemeClr val="accent1">
                    <a:lumMod val="80000"/>
                    <a:lumOff val="20000"/>
                    <a:alpha val="0"/>
                  </a:schemeClr>
                </a:gs>
                <a:gs pos="79000">
                  <a:schemeClr val="accent5">
                    <a:alpha val="5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8100">
              <a:noFill/>
            </a:ln>
            <a:effectLst>
              <a:outerShdw blurRad="254000" dist="123444" dir="5400000" sx="101000" sy="101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755" tIns="49378" rIns="98755" bIns="49378" rtlCol="0" anchor="ctr"/>
            <a:lstStyle/>
            <a:p>
              <a:pPr algn="ctr"/>
              <a:endParaRPr lang="zh-CN" altLang="en-US" sz="1944">
                <a:solidFill>
                  <a:schemeClr val="bg1"/>
                </a:solidFill>
                <a:effectLst>
                  <a:outerShdw blurRad="137160" dist="41148" dir="2699997" algn="tl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954A791-CF8E-475E-9C03-967147B0F823}"/>
              </a:ext>
            </a:extLst>
          </p:cNvPr>
          <p:cNvGrpSpPr/>
          <p:nvPr/>
        </p:nvGrpSpPr>
        <p:grpSpPr>
          <a:xfrm>
            <a:off x="829851" y="5252311"/>
            <a:ext cx="4975487" cy="690869"/>
            <a:chOff x="6256886" y="1900517"/>
            <a:chExt cx="4975487" cy="690869"/>
          </a:xfrm>
        </p:grpSpPr>
        <p:sp>
          <p:nvSpPr>
            <p:cNvPr id="86" name="矩形: 圆角 37">
              <a:extLst>
                <a:ext uri="{FF2B5EF4-FFF2-40B4-BE49-F238E27FC236}">
                  <a16:creationId xmlns:a16="http://schemas.microsoft.com/office/drawing/2014/main" id="{1FA277BC-DC33-43CB-9618-E295CC011F14}"/>
                </a:ext>
              </a:extLst>
            </p:cNvPr>
            <p:cNvSpPr/>
            <p:nvPr/>
          </p:nvSpPr>
          <p:spPr>
            <a:xfrm>
              <a:off x="6766965" y="2096428"/>
              <a:ext cx="1948607" cy="4790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rgbClr val="0D66DA"/>
              </a:solidFill>
            </a:ln>
            <a:effectLst>
              <a:outerShdw blurRad="241300" dist="25400" algn="ctr" rotWithShape="0">
                <a:srgbClr val="0D66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D3C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文本挖掘</a:t>
              </a:r>
            </a:p>
          </p:txBody>
        </p:sp>
        <p:sp>
          <p:nvSpPr>
            <p:cNvPr id="87" name="矩形: 圆角 24">
              <a:extLst>
                <a:ext uri="{FF2B5EF4-FFF2-40B4-BE49-F238E27FC236}">
                  <a16:creationId xmlns:a16="http://schemas.microsoft.com/office/drawing/2014/main" id="{6A211B3F-59C9-4FBD-9ADE-CA18EAAF67B7}"/>
                </a:ext>
              </a:extLst>
            </p:cNvPr>
            <p:cNvSpPr/>
            <p:nvPr/>
          </p:nvSpPr>
          <p:spPr>
            <a:xfrm>
              <a:off x="6256886" y="1900517"/>
              <a:ext cx="1045513" cy="391823"/>
            </a:xfrm>
            <a:prstGeom prst="wedgeRoundRectCallout">
              <a:avLst>
                <a:gd name="adj1" fmla="val 18014"/>
                <a:gd name="adj2" fmla="val 41909"/>
                <a:gd name="adj3" fmla="val 16667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评论分析</a:t>
              </a:r>
            </a:p>
          </p:txBody>
        </p:sp>
        <p:sp>
          <p:nvSpPr>
            <p:cNvPr id="88" name="矩形: 圆角 24">
              <a:extLst>
                <a:ext uri="{FF2B5EF4-FFF2-40B4-BE49-F238E27FC236}">
                  <a16:creationId xmlns:a16="http://schemas.microsoft.com/office/drawing/2014/main" id="{CDA34C06-8865-4E7F-8BD0-C516323CADFC}"/>
                </a:ext>
              </a:extLst>
            </p:cNvPr>
            <p:cNvSpPr/>
            <p:nvPr/>
          </p:nvSpPr>
          <p:spPr>
            <a:xfrm>
              <a:off x="9651979" y="2042916"/>
              <a:ext cx="1580394" cy="5484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393700" dist="143915" dir="5400000" sx="90370" sy="90370" algn="t" rotWithShape="0">
                <a:srgbClr val="1D54B1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24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情感</a:t>
              </a:r>
              <a:r>
                <a:rPr lang="zh-CN" altLang="en-US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en-US" altLang="zh-CN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FEE0A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箭头: 右 12">
              <a:extLst>
                <a:ext uri="{FF2B5EF4-FFF2-40B4-BE49-F238E27FC236}">
                  <a16:creationId xmlns:a16="http://schemas.microsoft.com/office/drawing/2014/main" id="{5E55394F-BD3D-4117-80E7-60B58C7DEF75}"/>
                </a:ext>
              </a:extLst>
            </p:cNvPr>
            <p:cNvSpPr/>
            <p:nvPr/>
          </p:nvSpPr>
          <p:spPr>
            <a:xfrm>
              <a:off x="8880821" y="2183858"/>
              <a:ext cx="673410" cy="266585"/>
            </a:xfrm>
            <a:prstGeom prst="rightArrow">
              <a:avLst>
                <a:gd name="adj1" fmla="val 65013"/>
                <a:gd name="adj2" fmla="val 47619"/>
              </a:avLst>
            </a:prstGeom>
            <a:gradFill flip="none" rotWithShape="1">
              <a:gsLst>
                <a:gs pos="16000">
                  <a:srgbClr val="00319E">
                    <a:alpha val="90474"/>
                  </a:srgbClr>
                </a:gs>
                <a:gs pos="98000">
                  <a:schemeClr val="accent1">
                    <a:lumMod val="80000"/>
                    <a:lumOff val="20000"/>
                    <a:alpha val="0"/>
                  </a:schemeClr>
                </a:gs>
                <a:gs pos="79000">
                  <a:schemeClr val="accent5">
                    <a:alpha val="5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8100">
              <a:noFill/>
            </a:ln>
            <a:effectLst>
              <a:outerShdw blurRad="254000" dist="123444" dir="5400000" sx="101000" sy="101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755" tIns="49378" rIns="98755" bIns="49378" rtlCol="0" anchor="ctr"/>
            <a:lstStyle/>
            <a:p>
              <a:pPr algn="ctr"/>
              <a:endParaRPr lang="zh-CN" altLang="en-US" sz="1944">
                <a:solidFill>
                  <a:schemeClr val="bg1"/>
                </a:solidFill>
                <a:effectLst>
                  <a:outerShdw blurRad="137160" dist="41148" dir="2699997" algn="tl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FBEEC7B-7E42-4F2F-A108-3364AE559112}"/>
              </a:ext>
            </a:extLst>
          </p:cNvPr>
          <p:cNvGrpSpPr/>
          <p:nvPr/>
        </p:nvGrpSpPr>
        <p:grpSpPr>
          <a:xfrm>
            <a:off x="6179300" y="4551646"/>
            <a:ext cx="4975487" cy="690869"/>
            <a:chOff x="6256886" y="1900517"/>
            <a:chExt cx="4975487" cy="690869"/>
          </a:xfrm>
        </p:grpSpPr>
        <p:sp>
          <p:nvSpPr>
            <p:cNvPr id="91" name="矩形: 圆角 37">
              <a:extLst>
                <a:ext uri="{FF2B5EF4-FFF2-40B4-BE49-F238E27FC236}">
                  <a16:creationId xmlns:a16="http://schemas.microsoft.com/office/drawing/2014/main" id="{76D1440A-FDDB-4844-8089-CC0F532289EA}"/>
                </a:ext>
              </a:extLst>
            </p:cNvPr>
            <p:cNvSpPr/>
            <p:nvPr/>
          </p:nvSpPr>
          <p:spPr>
            <a:xfrm>
              <a:off x="6766965" y="2096428"/>
              <a:ext cx="1948607" cy="4790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rgbClr val="0D66DA"/>
              </a:solidFill>
            </a:ln>
            <a:effectLst>
              <a:outerShdw blurRad="241300" dist="25400" algn="ctr" rotWithShape="0">
                <a:srgbClr val="0D66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D3C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消费者行为</a:t>
              </a:r>
            </a:p>
          </p:txBody>
        </p:sp>
        <p:sp>
          <p:nvSpPr>
            <p:cNvPr id="92" name="矩形: 圆角 24">
              <a:extLst>
                <a:ext uri="{FF2B5EF4-FFF2-40B4-BE49-F238E27FC236}">
                  <a16:creationId xmlns:a16="http://schemas.microsoft.com/office/drawing/2014/main" id="{789BE8AE-484F-4BF3-B62B-E77FCD107E06}"/>
                </a:ext>
              </a:extLst>
            </p:cNvPr>
            <p:cNvSpPr/>
            <p:nvPr/>
          </p:nvSpPr>
          <p:spPr>
            <a:xfrm>
              <a:off x="6256886" y="1900517"/>
              <a:ext cx="1045513" cy="391823"/>
            </a:xfrm>
            <a:prstGeom prst="wedgeRoundRectCallout">
              <a:avLst>
                <a:gd name="adj1" fmla="val 18014"/>
                <a:gd name="adj2" fmla="val 41909"/>
                <a:gd name="adj3" fmla="val 16667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用户分析</a:t>
              </a:r>
            </a:p>
          </p:txBody>
        </p:sp>
        <p:sp>
          <p:nvSpPr>
            <p:cNvPr id="93" name="矩形: 圆角 24">
              <a:extLst>
                <a:ext uri="{FF2B5EF4-FFF2-40B4-BE49-F238E27FC236}">
                  <a16:creationId xmlns:a16="http://schemas.microsoft.com/office/drawing/2014/main" id="{C4D07769-9398-4064-897F-FA5D2B60D81C}"/>
                </a:ext>
              </a:extLst>
            </p:cNvPr>
            <p:cNvSpPr/>
            <p:nvPr/>
          </p:nvSpPr>
          <p:spPr>
            <a:xfrm>
              <a:off x="9651979" y="2042916"/>
              <a:ext cx="1580394" cy="5484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393700" dist="143915" dir="5400000" sx="90370" sy="90370" algn="t" rotWithShape="0">
                <a:srgbClr val="1D54B1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24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洞察</a:t>
              </a:r>
              <a:r>
                <a:rPr lang="zh-CN" altLang="en-US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endParaRPr lang="en-US" altLang="zh-CN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FEE0A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箭头: 右 12">
              <a:extLst>
                <a:ext uri="{FF2B5EF4-FFF2-40B4-BE49-F238E27FC236}">
                  <a16:creationId xmlns:a16="http://schemas.microsoft.com/office/drawing/2014/main" id="{FEBC51FD-915C-486A-9E9A-A0E154A1FCD8}"/>
                </a:ext>
              </a:extLst>
            </p:cNvPr>
            <p:cNvSpPr/>
            <p:nvPr/>
          </p:nvSpPr>
          <p:spPr>
            <a:xfrm>
              <a:off x="8880821" y="2183858"/>
              <a:ext cx="673410" cy="266585"/>
            </a:xfrm>
            <a:prstGeom prst="rightArrow">
              <a:avLst>
                <a:gd name="adj1" fmla="val 65013"/>
                <a:gd name="adj2" fmla="val 47619"/>
              </a:avLst>
            </a:prstGeom>
            <a:gradFill flip="none" rotWithShape="1">
              <a:gsLst>
                <a:gs pos="16000">
                  <a:srgbClr val="00319E">
                    <a:alpha val="90474"/>
                  </a:srgbClr>
                </a:gs>
                <a:gs pos="98000">
                  <a:schemeClr val="accent1">
                    <a:lumMod val="80000"/>
                    <a:lumOff val="20000"/>
                    <a:alpha val="0"/>
                  </a:schemeClr>
                </a:gs>
                <a:gs pos="79000">
                  <a:schemeClr val="accent5">
                    <a:alpha val="5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8100">
              <a:noFill/>
            </a:ln>
            <a:effectLst>
              <a:outerShdw blurRad="254000" dist="123444" dir="5400000" sx="101000" sy="101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755" tIns="49378" rIns="98755" bIns="49378" rtlCol="0" anchor="ctr"/>
            <a:lstStyle/>
            <a:p>
              <a:pPr algn="ctr"/>
              <a:endParaRPr lang="zh-CN" altLang="en-US" sz="1944">
                <a:solidFill>
                  <a:schemeClr val="bg1"/>
                </a:solidFill>
                <a:effectLst>
                  <a:outerShdw blurRad="137160" dist="41148" dir="2699997" algn="tl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35E28750-5CA8-4705-949F-0ED4D1A10BCF}"/>
              </a:ext>
            </a:extLst>
          </p:cNvPr>
          <p:cNvGrpSpPr/>
          <p:nvPr/>
        </p:nvGrpSpPr>
        <p:grpSpPr>
          <a:xfrm>
            <a:off x="825446" y="5959318"/>
            <a:ext cx="4975487" cy="690869"/>
            <a:chOff x="6256886" y="1900517"/>
            <a:chExt cx="4975487" cy="690869"/>
          </a:xfrm>
        </p:grpSpPr>
        <p:sp>
          <p:nvSpPr>
            <p:cNvPr id="96" name="矩形: 圆角 37">
              <a:extLst>
                <a:ext uri="{FF2B5EF4-FFF2-40B4-BE49-F238E27FC236}">
                  <a16:creationId xmlns:a16="http://schemas.microsoft.com/office/drawing/2014/main" id="{C6DA2E16-2874-499B-B7FA-C4C677FCAFD7}"/>
                </a:ext>
              </a:extLst>
            </p:cNvPr>
            <p:cNvSpPr/>
            <p:nvPr/>
          </p:nvSpPr>
          <p:spPr>
            <a:xfrm>
              <a:off x="6766965" y="2096428"/>
              <a:ext cx="1948607" cy="4790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rgbClr val="0D66DA"/>
              </a:solidFill>
            </a:ln>
            <a:effectLst>
              <a:outerShdw blurRad="241300" dist="25400" algn="ctr" rotWithShape="0">
                <a:srgbClr val="0D66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D3C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流量模式</a:t>
              </a:r>
            </a:p>
          </p:txBody>
        </p:sp>
        <p:sp>
          <p:nvSpPr>
            <p:cNvPr id="97" name="矩形: 圆角 24">
              <a:extLst>
                <a:ext uri="{FF2B5EF4-FFF2-40B4-BE49-F238E27FC236}">
                  <a16:creationId xmlns:a16="http://schemas.microsoft.com/office/drawing/2014/main" id="{6B8D4BA0-F2F1-4239-B81A-22BE862D9CFB}"/>
                </a:ext>
              </a:extLst>
            </p:cNvPr>
            <p:cNvSpPr/>
            <p:nvPr/>
          </p:nvSpPr>
          <p:spPr>
            <a:xfrm>
              <a:off x="6256886" y="1900517"/>
              <a:ext cx="1045513" cy="391823"/>
            </a:xfrm>
            <a:prstGeom prst="wedgeRoundRectCallout">
              <a:avLst>
                <a:gd name="adj1" fmla="val 18014"/>
                <a:gd name="adj2" fmla="val 41909"/>
                <a:gd name="adj3" fmla="val 16667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打卡分析</a:t>
              </a:r>
            </a:p>
          </p:txBody>
        </p:sp>
        <p:sp>
          <p:nvSpPr>
            <p:cNvPr id="98" name="矩形: 圆角 24">
              <a:extLst>
                <a:ext uri="{FF2B5EF4-FFF2-40B4-BE49-F238E27FC236}">
                  <a16:creationId xmlns:a16="http://schemas.microsoft.com/office/drawing/2014/main" id="{456999BC-14AC-48AC-931B-F0579890CB6C}"/>
                </a:ext>
              </a:extLst>
            </p:cNvPr>
            <p:cNvSpPr/>
            <p:nvPr/>
          </p:nvSpPr>
          <p:spPr>
            <a:xfrm>
              <a:off x="9651979" y="2042916"/>
              <a:ext cx="1580394" cy="5484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393700" dist="143915" dir="5400000" sx="90370" sy="90370" algn="t" rotWithShape="0">
                <a:srgbClr val="1D54B1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24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热度</a:t>
              </a:r>
              <a:r>
                <a:rPr lang="zh-CN" altLang="en-US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追踪</a:t>
              </a:r>
              <a:endParaRPr lang="en-US" altLang="zh-CN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FEE0A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箭头: 右 12">
              <a:extLst>
                <a:ext uri="{FF2B5EF4-FFF2-40B4-BE49-F238E27FC236}">
                  <a16:creationId xmlns:a16="http://schemas.microsoft.com/office/drawing/2014/main" id="{51C77F56-58F5-4BFD-8FB8-B276A1594115}"/>
                </a:ext>
              </a:extLst>
            </p:cNvPr>
            <p:cNvSpPr/>
            <p:nvPr/>
          </p:nvSpPr>
          <p:spPr>
            <a:xfrm>
              <a:off x="8880821" y="2183858"/>
              <a:ext cx="673410" cy="266585"/>
            </a:xfrm>
            <a:prstGeom prst="rightArrow">
              <a:avLst>
                <a:gd name="adj1" fmla="val 65013"/>
                <a:gd name="adj2" fmla="val 47619"/>
              </a:avLst>
            </a:prstGeom>
            <a:gradFill flip="none" rotWithShape="1">
              <a:gsLst>
                <a:gs pos="16000">
                  <a:srgbClr val="00319E">
                    <a:alpha val="90474"/>
                  </a:srgbClr>
                </a:gs>
                <a:gs pos="98000">
                  <a:schemeClr val="accent1">
                    <a:lumMod val="80000"/>
                    <a:lumOff val="20000"/>
                    <a:alpha val="0"/>
                  </a:schemeClr>
                </a:gs>
                <a:gs pos="79000">
                  <a:schemeClr val="accent5">
                    <a:alpha val="5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8100">
              <a:noFill/>
            </a:ln>
            <a:effectLst>
              <a:outerShdw blurRad="254000" dist="123444" dir="5400000" sx="101000" sy="101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755" tIns="49378" rIns="98755" bIns="49378" rtlCol="0" anchor="ctr"/>
            <a:lstStyle/>
            <a:p>
              <a:pPr algn="ctr"/>
              <a:endParaRPr lang="zh-CN" altLang="en-US" sz="1944">
                <a:solidFill>
                  <a:schemeClr val="bg1"/>
                </a:solidFill>
                <a:effectLst>
                  <a:outerShdw blurRad="137160" dist="41148" dir="2699997" algn="tl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00FA9B3E-4CB1-405F-96BF-F2A8467E7B21}"/>
              </a:ext>
            </a:extLst>
          </p:cNvPr>
          <p:cNvGrpSpPr/>
          <p:nvPr/>
        </p:nvGrpSpPr>
        <p:grpSpPr>
          <a:xfrm>
            <a:off x="6179300" y="5252311"/>
            <a:ext cx="4975487" cy="690869"/>
            <a:chOff x="6256886" y="1900517"/>
            <a:chExt cx="4975487" cy="690869"/>
          </a:xfrm>
        </p:grpSpPr>
        <p:sp>
          <p:nvSpPr>
            <p:cNvPr id="101" name="矩形: 圆角 37">
              <a:extLst>
                <a:ext uri="{FF2B5EF4-FFF2-40B4-BE49-F238E27FC236}">
                  <a16:creationId xmlns:a16="http://schemas.microsoft.com/office/drawing/2014/main" id="{3A146DEA-BE57-4E8B-86DC-4E1502722494}"/>
                </a:ext>
              </a:extLst>
            </p:cNvPr>
            <p:cNvSpPr/>
            <p:nvPr/>
          </p:nvSpPr>
          <p:spPr>
            <a:xfrm>
              <a:off x="6766965" y="2096428"/>
              <a:ext cx="1948607" cy="4790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rgbClr val="0D66DA"/>
              </a:solidFill>
            </a:ln>
            <a:effectLst>
              <a:outerShdw blurRad="241300" dist="25400" algn="ctr" rotWithShape="0">
                <a:srgbClr val="0D66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D3C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服务质量</a:t>
              </a:r>
            </a:p>
          </p:txBody>
        </p:sp>
        <p:sp>
          <p:nvSpPr>
            <p:cNvPr id="102" name="矩形: 圆角 24">
              <a:extLst>
                <a:ext uri="{FF2B5EF4-FFF2-40B4-BE49-F238E27FC236}">
                  <a16:creationId xmlns:a16="http://schemas.microsoft.com/office/drawing/2014/main" id="{252AFC3D-3F93-49FE-BD84-7AEF7E029F8D}"/>
                </a:ext>
              </a:extLst>
            </p:cNvPr>
            <p:cNvSpPr/>
            <p:nvPr/>
          </p:nvSpPr>
          <p:spPr>
            <a:xfrm>
              <a:off x="6256886" y="1900517"/>
              <a:ext cx="1045513" cy="391823"/>
            </a:xfrm>
            <a:prstGeom prst="wedgeRoundRectCallout">
              <a:avLst>
                <a:gd name="adj1" fmla="val 18014"/>
                <a:gd name="adj2" fmla="val 41909"/>
                <a:gd name="adj3" fmla="val 16667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评分分析</a:t>
              </a:r>
            </a:p>
          </p:txBody>
        </p:sp>
        <p:sp>
          <p:nvSpPr>
            <p:cNvPr id="103" name="矩形: 圆角 24">
              <a:extLst>
                <a:ext uri="{FF2B5EF4-FFF2-40B4-BE49-F238E27FC236}">
                  <a16:creationId xmlns:a16="http://schemas.microsoft.com/office/drawing/2014/main" id="{B7F16B8B-D258-4684-A3E2-C286129DA910}"/>
                </a:ext>
              </a:extLst>
            </p:cNvPr>
            <p:cNvSpPr/>
            <p:nvPr/>
          </p:nvSpPr>
          <p:spPr>
            <a:xfrm>
              <a:off x="9651979" y="2042916"/>
              <a:ext cx="1580394" cy="5484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393700" dist="143915" dir="5400000" sx="90370" sy="90370" algn="t" rotWithShape="0">
                <a:srgbClr val="1D54B1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24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质量</a:t>
              </a:r>
              <a:r>
                <a:rPr lang="zh-CN" altLang="en-US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</a:t>
              </a:r>
              <a:endParaRPr lang="en-US" altLang="zh-CN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FEE0A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箭头: 右 12">
              <a:extLst>
                <a:ext uri="{FF2B5EF4-FFF2-40B4-BE49-F238E27FC236}">
                  <a16:creationId xmlns:a16="http://schemas.microsoft.com/office/drawing/2014/main" id="{A0CDFBC5-AA0E-42FB-80C1-AF125A6D688E}"/>
                </a:ext>
              </a:extLst>
            </p:cNvPr>
            <p:cNvSpPr/>
            <p:nvPr/>
          </p:nvSpPr>
          <p:spPr>
            <a:xfrm>
              <a:off x="8880821" y="2183858"/>
              <a:ext cx="673410" cy="266585"/>
            </a:xfrm>
            <a:prstGeom prst="rightArrow">
              <a:avLst>
                <a:gd name="adj1" fmla="val 65013"/>
                <a:gd name="adj2" fmla="val 47619"/>
              </a:avLst>
            </a:prstGeom>
            <a:gradFill flip="none" rotWithShape="1">
              <a:gsLst>
                <a:gs pos="16000">
                  <a:srgbClr val="00319E">
                    <a:alpha val="90474"/>
                  </a:srgbClr>
                </a:gs>
                <a:gs pos="98000">
                  <a:schemeClr val="accent1">
                    <a:lumMod val="80000"/>
                    <a:lumOff val="20000"/>
                    <a:alpha val="0"/>
                  </a:schemeClr>
                </a:gs>
                <a:gs pos="79000">
                  <a:schemeClr val="accent5">
                    <a:alpha val="5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8100">
              <a:noFill/>
            </a:ln>
            <a:effectLst>
              <a:outerShdw blurRad="254000" dist="123444" dir="5400000" sx="101000" sy="101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755" tIns="49378" rIns="98755" bIns="49378" rtlCol="0" anchor="ctr"/>
            <a:lstStyle/>
            <a:p>
              <a:pPr algn="ctr"/>
              <a:endParaRPr lang="zh-CN" altLang="en-US" sz="1944">
                <a:solidFill>
                  <a:schemeClr val="bg1"/>
                </a:solidFill>
                <a:effectLst>
                  <a:outerShdw blurRad="137160" dist="41148" dir="2699997" algn="tl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41EB6CC-992E-4138-885E-BCBFAB641479}"/>
              </a:ext>
            </a:extLst>
          </p:cNvPr>
          <p:cNvGrpSpPr/>
          <p:nvPr/>
        </p:nvGrpSpPr>
        <p:grpSpPr>
          <a:xfrm>
            <a:off x="6179300" y="5943454"/>
            <a:ext cx="4975487" cy="690869"/>
            <a:chOff x="6256886" y="1900517"/>
            <a:chExt cx="4975487" cy="690869"/>
          </a:xfrm>
        </p:grpSpPr>
        <p:sp>
          <p:nvSpPr>
            <p:cNvPr id="106" name="矩形: 圆角 37">
              <a:extLst>
                <a:ext uri="{FF2B5EF4-FFF2-40B4-BE49-F238E27FC236}">
                  <a16:creationId xmlns:a16="http://schemas.microsoft.com/office/drawing/2014/main" id="{77B28AF5-56EC-4626-908B-D0CA9C4AA83D}"/>
                </a:ext>
              </a:extLst>
            </p:cNvPr>
            <p:cNvSpPr/>
            <p:nvPr/>
          </p:nvSpPr>
          <p:spPr>
            <a:xfrm>
              <a:off x="6766965" y="2096428"/>
              <a:ext cx="1948607" cy="4790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rgbClr val="0D66DA"/>
              </a:solidFill>
            </a:ln>
            <a:effectLst>
              <a:outerShdw blurRad="241300" dist="25400" algn="ctr" rotWithShape="0">
                <a:srgbClr val="0D66D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D3C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商家推荐</a:t>
              </a:r>
            </a:p>
          </p:txBody>
        </p:sp>
        <p:sp>
          <p:nvSpPr>
            <p:cNvPr id="107" name="矩形: 圆角 24">
              <a:extLst>
                <a:ext uri="{FF2B5EF4-FFF2-40B4-BE49-F238E27FC236}">
                  <a16:creationId xmlns:a16="http://schemas.microsoft.com/office/drawing/2014/main" id="{F4BD5183-4118-4407-A8CD-6DCD7552440F}"/>
                </a:ext>
              </a:extLst>
            </p:cNvPr>
            <p:cNvSpPr/>
            <p:nvPr/>
          </p:nvSpPr>
          <p:spPr>
            <a:xfrm>
              <a:off x="6256886" y="1900517"/>
              <a:ext cx="1045513" cy="391823"/>
            </a:xfrm>
            <a:prstGeom prst="wedgeRoundRectCallout">
              <a:avLst>
                <a:gd name="adj1" fmla="val 18014"/>
                <a:gd name="adj2" fmla="val 41909"/>
                <a:gd name="adj3" fmla="val 16667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综合分析</a:t>
              </a:r>
            </a:p>
          </p:txBody>
        </p:sp>
        <p:sp>
          <p:nvSpPr>
            <p:cNvPr id="108" name="矩形: 圆角 24">
              <a:extLst>
                <a:ext uri="{FF2B5EF4-FFF2-40B4-BE49-F238E27FC236}">
                  <a16:creationId xmlns:a16="http://schemas.microsoft.com/office/drawing/2014/main" id="{5A5E4FEE-E8B7-48DC-A767-62C30F3689C0}"/>
                </a:ext>
              </a:extLst>
            </p:cNvPr>
            <p:cNvSpPr/>
            <p:nvPr/>
          </p:nvSpPr>
          <p:spPr>
            <a:xfrm>
              <a:off x="9651979" y="2042916"/>
              <a:ext cx="1580394" cy="5484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rgbClr val="1D54B1"/>
                </a:gs>
                <a:gs pos="100000">
                  <a:srgbClr val="463DA9">
                    <a:alpha val="7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393700" dist="143915" dir="5400000" sx="90370" sy="90370" algn="t" rotWithShape="0">
                <a:srgbClr val="1D54B1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24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智慧</a:t>
              </a:r>
              <a:r>
                <a:rPr lang="zh-CN" altLang="en-US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推荐</a:t>
              </a:r>
              <a:endParaRPr lang="en-US" altLang="zh-CN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FEE0A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箭头: 右 12">
              <a:extLst>
                <a:ext uri="{FF2B5EF4-FFF2-40B4-BE49-F238E27FC236}">
                  <a16:creationId xmlns:a16="http://schemas.microsoft.com/office/drawing/2014/main" id="{B60E154D-6C5B-4059-83AB-10CAC6A8A2B3}"/>
                </a:ext>
              </a:extLst>
            </p:cNvPr>
            <p:cNvSpPr/>
            <p:nvPr/>
          </p:nvSpPr>
          <p:spPr>
            <a:xfrm>
              <a:off x="8880821" y="2183858"/>
              <a:ext cx="673410" cy="266585"/>
            </a:xfrm>
            <a:prstGeom prst="rightArrow">
              <a:avLst>
                <a:gd name="adj1" fmla="val 65013"/>
                <a:gd name="adj2" fmla="val 47619"/>
              </a:avLst>
            </a:prstGeom>
            <a:gradFill flip="none" rotWithShape="1">
              <a:gsLst>
                <a:gs pos="16000">
                  <a:srgbClr val="00319E">
                    <a:alpha val="90474"/>
                  </a:srgbClr>
                </a:gs>
                <a:gs pos="98000">
                  <a:schemeClr val="accent1">
                    <a:lumMod val="80000"/>
                    <a:lumOff val="20000"/>
                    <a:alpha val="0"/>
                  </a:schemeClr>
                </a:gs>
                <a:gs pos="79000">
                  <a:schemeClr val="accent5">
                    <a:alpha val="5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8100">
              <a:noFill/>
            </a:ln>
            <a:effectLst>
              <a:outerShdw blurRad="254000" dist="123444" dir="5400000" sx="101000" sy="101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755" tIns="49378" rIns="98755" bIns="49378" rtlCol="0" anchor="ctr"/>
            <a:lstStyle/>
            <a:p>
              <a:pPr algn="ctr"/>
              <a:endParaRPr lang="zh-CN" altLang="en-US" sz="1944">
                <a:solidFill>
                  <a:schemeClr val="bg1"/>
                </a:solidFill>
                <a:effectLst>
                  <a:outerShdw blurRad="137160" dist="41148" dir="2699997" algn="tl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82A305E-262D-4B06-B56F-D4ECD8960555}"/>
              </a:ext>
            </a:extLst>
          </p:cNvPr>
          <p:cNvCxnSpPr/>
          <p:nvPr/>
        </p:nvCxnSpPr>
        <p:spPr>
          <a:xfrm>
            <a:off x="6702056" y="2349819"/>
            <a:ext cx="2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9199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5571" y="429682"/>
            <a:ext cx="438284" cy="239186"/>
            <a:chOff x="450426" y="460569"/>
            <a:chExt cx="314885" cy="171843"/>
          </a:xfrm>
          <a:gradFill flip="none" rotWithShape="1">
            <a:gsLst>
              <a:gs pos="82000">
                <a:srgbClr val="0086CE">
                  <a:alpha val="0"/>
                </a:srgbClr>
              </a:gs>
              <a:gs pos="18000">
                <a:srgbClr val="006FAC"/>
              </a:gs>
            </a:gsLst>
            <a:lin ang="2700000" scaled="1"/>
            <a:tileRect/>
          </a:gradFill>
        </p:grpSpPr>
        <p:sp>
          <p:nvSpPr>
            <p:cNvPr id="3" name="椭圆 2"/>
            <p:cNvSpPr/>
            <p:nvPr/>
          </p:nvSpPr>
          <p:spPr>
            <a:xfrm>
              <a:off x="450426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21947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593469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64990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50426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21947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93469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64990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50426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1947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93469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64990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6511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36511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36511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18" name="平行四边形 17"/>
          <p:cNvSpPr/>
          <p:nvPr/>
        </p:nvSpPr>
        <p:spPr>
          <a:xfrm flipV="1">
            <a:off x="1555396" y="754055"/>
            <a:ext cx="2959100" cy="233776"/>
          </a:xfrm>
          <a:prstGeom prst="parallelogram">
            <a:avLst/>
          </a:prstGeom>
          <a:gradFill flip="none" rotWithShape="1">
            <a:gsLst>
              <a:gs pos="0">
                <a:srgbClr val="0086CE">
                  <a:alpha val="0"/>
                </a:srgbClr>
              </a:gs>
              <a:gs pos="100000">
                <a:srgbClr val="0086CE">
                  <a:alpha val="74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4669" y="410108"/>
            <a:ext cx="3982026" cy="580991"/>
          </a:xfrm>
          <a:prstGeom prst="rect">
            <a:avLst/>
          </a:prstGeom>
          <a:noFill/>
          <a:effectLst/>
        </p:spPr>
        <p:txBody>
          <a:bodyPr wrap="square" lIns="0" tIns="43846" rIns="87691" bIns="4384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F3D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lt"/>
              </a:rPr>
              <a:t>小组成员分工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flipH="1">
            <a:off x="-5" y="6617367"/>
            <a:ext cx="12191683" cy="240185"/>
          </a:xfrm>
          <a:prstGeom prst="rect">
            <a:avLst/>
          </a:prstGeom>
          <a:gradFill>
            <a:gsLst>
              <a:gs pos="100000">
                <a:srgbClr val="0070C0">
                  <a:alpha val="96000"/>
                </a:srgbClr>
              </a:gs>
              <a:gs pos="40000">
                <a:srgbClr val="3354B5">
                  <a:alpha val="90000"/>
                </a:srgbClr>
              </a:gs>
              <a:gs pos="0">
                <a:srgbClr val="1F2B97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OPPOSans R" pitchFamily="18" charset="-122"/>
              <a:cs typeface="+mn-cs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2638550-292F-4EF3-A3CA-6E2AE5828DA5}"/>
              </a:ext>
            </a:extLst>
          </p:cNvPr>
          <p:cNvGrpSpPr/>
          <p:nvPr/>
        </p:nvGrpSpPr>
        <p:grpSpPr>
          <a:xfrm>
            <a:off x="6930214" y="674523"/>
            <a:ext cx="4841437" cy="2621621"/>
            <a:chOff x="310739" y="298037"/>
            <a:chExt cx="5837393" cy="3947159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3A26E11-A995-4AA9-A1D0-496D44FD9E0D}"/>
                </a:ext>
              </a:extLst>
            </p:cNvPr>
            <p:cNvSpPr/>
            <p:nvPr/>
          </p:nvSpPr>
          <p:spPr>
            <a:xfrm>
              <a:off x="310739" y="880146"/>
              <a:ext cx="5837393" cy="2810890"/>
            </a:xfrm>
            <a:prstGeom prst="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  <a:alpha val="9825"/>
                  </a:schemeClr>
                </a:gs>
                <a:gs pos="100000">
                  <a:schemeClr val="accent5">
                    <a:lumMod val="20000"/>
                    <a:lumOff val="80000"/>
                    <a:alpha val="29000"/>
                  </a:schemeClr>
                </a:gs>
                <a:gs pos="46000">
                  <a:schemeClr val="accent5">
                    <a:lumMod val="20000"/>
                    <a:lumOff val="80000"/>
                    <a:alpha val="51000"/>
                  </a:schemeClr>
                </a:gs>
              </a:gsLst>
              <a:path path="circle">
                <a:fillToRect r="100000" b="100000"/>
              </a:path>
            </a:gradFill>
            <a:ln w="12700" cap="flat" cmpd="sng" algn="ctr">
              <a:solidFill>
                <a:schemeClr val="accent1">
                  <a:alpha val="65000"/>
                </a:scheme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574C51B7-0D85-470F-8DC0-354561C4AF86}"/>
                </a:ext>
              </a:extLst>
            </p:cNvPr>
            <p:cNvGrpSpPr/>
            <p:nvPr/>
          </p:nvGrpSpPr>
          <p:grpSpPr>
            <a:xfrm>
              <a:off x="408620" y="298037"/>
              <a:ext cx="5622795" cy="3947159"/>
              <a:chOff x="408620" y="298037"/>
              <a:chExt cx="5622795" cy="3947159"/>
            </a:xfrm>
          </p:grpSpPr>
          <p:graphicFrame>
            <p:nvGraphicFramePr>
              <p:cNvPr id="29" name="图示 28">
                <a:extLst>
                  <a:ext uri="{FF2B5EF4-FFF2-40B4-BE49-F238E27FC236}">
                    <a16:creationId xmlns:a16="http://schemas.microsoft.com/office/drawing/2014/main" id="{8A701824-8ED2-474F-9867-C5D5B4BECFA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79371445"/>
                  </p:ext>
                </p:extLst>
              </p:nvPr>
            </p:nvGraphicFramePr>
            <p:xfrm>
              <a:off x="408620" y="298037"/>
              <a:ext cx="5622795" cy="39471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B50B52B-B3B8-4C36-9C7E-22A5410F150C}"/>
                  </a:ext>
                </a:extLst>
              </p:cNvPr>
              <p:cNvSpPr txBox="1"/>
              <p:nvPr/>
            </p:nvSpPr>
            <p:spPr>
              <a:xfrm>
                <a:off x="2280020" y="1119220"/>
                <a:ext cx="1898829" cy="787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王旭东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项目经理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/node1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4E4F1F3-1205-4801-A01F-5C1FFB464F7D}"/>
                  </a:ext>
                </a:extLst>
              </p:cNvPr>
              <p:cNvSpPr txBox="1"/>
              <p:nvPr/>
            </p:nvSpPr>
            <p:spPr>
              <a:xfrm>
                <a:off x="2449053" y="2633655"/>
                <a:ext cx="1541930" cy="787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郭莹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node2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F8BAB8EC-404B-4752-B648-C59E44FE0DD0}"/>
                  </a:ext>
                </a:extLst>
              </p:cNvPr>
              <p:cNvSpPr txBox="1"/>
              <p:nvPr/>
            </p:nvSpPr>
            <p:spPr>
              <a:xfrm>
                <a:off x="408620" y="2668488"/>
                <a:ext cx="1629889" cy="787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孙少刚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node-master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42B03B1-B5CC-42BF-8503-87CC04CE859E}"/>
                  </a:ext>
                </a:extLst>
              </p:cNvPr>
              <p:cNvSpPr txBox="1"/>
              <p:nvPr/>
            </p:nvSpPr>
            <p:spPr>
              <a:xfrm>
                <a:off x="4445583" y="2633241"/>
                <a:ext cx="1541930" cy="787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汪雨洁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node3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6C75E1A-1A4F-4F78-B42F-7F6EE8534D7E}"/>
              </a:ext>
            </a:extLst>
          </p:cNvPr>
          <p:cNvGrpSpPr/>
          <p:nvPr/>
        </p:nvGrpSpPr>
        <p:grpSpPr>
          <a:xfrm>
            <a:off x="2681533" y="1536439"/>
            <a:ext cx="10902944" cy="4803349"/>
            <a:chOff x="89032" y="1141893"/>
            <a:chExt cx="10902944" cy="4803349"/>
          </a:xfrm>
        </p:grpSpPr>
        <p:sp>
          <p:nvSpPr>
            <p:cNvPr id="112" name="平行四边形 111">
              <a:extLst>
                <a:ext uri="{FF2B5EF4-FFF2-40B4-BE49-F238E27FC236}">
                  <a16:creationId xmlns:a16="http://schemas.microsoft.com/office/drawing/2014/main" id="{2D6621EB-A18F-4F36-AD2A-34BCA28DCC39}"/>
                </a:ext>
              </a:extLst>
            </p:cNvPr>
            <p:cNvSpPr/>
            <p:nvPr/>
          </p:nvSpPr>
          <p:spPr>
            <a:xfrm flipV="1">
              <a:off x="4254817" y="2711729"/>
              <a:ext cx="3841615" cy="567705"/>
            </a:xfrm>
            <a:prstGeom prst="parallelogram">
              <a:avLst>
                <a:gd name="adj" fmla="val 58766"/>
              </a:avLst>
            </a:prstGeom>
            <a:gradFill flip="none" rotWithShape="1">
              <a:gsLst>
                <a:gs pos="0">
                  <a:srgbClr val="4D7ED3"/>
                </a:gs>
                <a:gs pos="100000">
                  <a:schemeClr val="bg1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平行四边形 107">
              <a:extLst>
                <a:ext uri="{FF2B5EF4-FFF2-40B4-BE49-F238E27FC236}">
                  <a16:creationId xmlns:a16="http://schemas.microsoft.com/office/drawing/2014/main" id="{AEF6A303-C51D-46BC-8A13-B1EAFB97F7C3}"/>
                </a:ext>
              </a:extLst>
            </p:cNvPr>
            <p:cNvSpPr/>
            <p:nvPr/>
          </p:nvSpPr>
          <p:spPr>
            <a:xfrm flipV="1">
              <a:off x="4843336" y="3532249"/>
              <a:ext cx="4206116" cy="552249"/>
            </a:xfrm>
            <a:prstGeom prst="parallelogram">
              <a:avLst>
                <a:gd name="adj" fmla="val 58766"/>
              </a:avLst>
            </a:prstGeom>
            <a:gradFill flip="none" rotWithShape="1">
              <a:gsLst>
                <a:gs pos="0">
                  <a:srgbClr val="598EE2"/>
                </a:gs>
                <a:gs pos="100000">
                  <a:schemeClr val="bg1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平行四边形 109">
              <a:extLst>
                <a:ext uri="{FF2B5EF4-FFF2-40B4-BE49-F238E27FC236}">
                  <a16:creationId xmlns:a16="http://schemas.microsoft.com/office/drawing/2014/main" id="{DC1A2DCE-BFED-43C0-BE7C-66930FC1C55E}"/>
                </a:ext>
              </a:extLst>
            </p:cNvPr>
            <p:cNvSpPr/>
            <p:nvPr/>
          </p:nvSpPr>
          <p:spPr>
            <a:xfrm flipV="1">
              <a:off x="5443724" y="4346063"/>
              <a:ext cx="4206116" cy="566596"/>
            </a:xfrm>
            <a:prstGeom prst="parallelogram">
              <a:avLst>
                <a:gd name="adj" fmla="val 58766"/>
              </a:avLst>
            </a:prstGeom>
            <a:gradFill flip="none" rotWithShape="1">
              <a:gsLst>
                <a:gs pos="0">
                  <a:srgbClr val="639CF0"/>
                </a:gs>
                <a:gs pos="100000">
                  <a:schemeClr val="bg1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5" name="平行四边形 104">
              <a:extLst>
                <a:ext uri="{FF2B5EF4-FFF2-40B4-BE49-F238E27FC236}">
                  <a16:creationId xmlns:a16="http://schemas.microsoft.com/office/drawing/2014/main" id="{2D0E73E9-E2ED-4354-B0FA-7FED286A72B2}"/>
                </a:ext>
              </a:extLst>
            </p:cNvPr>
            <p:cNvSpPr/>
            <p:nvPr/>
          </p:nvSpPr>
          <p:spPr>
            <a:xfrm flipV="1">
              <a:off x="6075511" y="5159933"/>
              <a:ext cx="3574329" cy="532810"/>
            </a:xfrm>
            <a:prstGeom prst="parallelogram">
              <a:avLst>
                <a:gd name="adj" fmla="val 58766"/>
              </a:avLst>
            </a:prstGeom>
            <a:gradFill flip="none" rotWithShape="1">
              <a:gsLst>
                <a:gs pos="0">
                  <a:srgbClr val="6DAAFD"/>
                </a:gs>
                <a:gs pos="100000">
                  <a:schemeClr val="bg1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A96C5389-F5CA-4E47-8703-CEE86881EC05}"/>
                </a:ext>
              </a:extLst>
            </p:cNvPr>
            <p:cNvGrpSpPr/>
            <p:nvPr/>
          </p:nvGrpSpPr>
          <p:grpSpPr>
            <a:xfrm>
              <a:off x="89032" y="1141893"/>
              <a:ext cx="6970013" cy="4803349"/>
              <a:chOff x="223699" y="1322634"/>
              <a:chExt cx="6970013" cy="4803349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D4856C32-4CB4-42D8-8833-71E0CF6A6295}"/>
                  </a:ext>
                </a:extLst>
              </p:cNvPr>
              <p:cNvGrpSpPr/>
              <p:nvPr/>
            </p:nvGrpSpPr>
            <p:grpSpPr>
              <a:xfrm>
                <a:off x="223699" y="1872133"/>
                <a:ext cx="6970013" cy="4253850"/>
                <a:chOff x="358172" y="1499314"/>
                <a:chExt cx="6970013" cy="4253850"/>
              </a:xfrm>
            </p:grpSpPr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06AE6596-E6C4-4686-8EF9-0074221D861E}"/>
                    </a:ext>
                  </a:extLst>
                </p:cNvPr>
                <p:cNvGrpSpPr/>
                <p:nvPr/>
              </p:nvGrpSpPr>
              <p:grpSpPr>
                <a:xfrm>
                  <a:off x="358172" y="1499314"/>
                  <a:ext cx="6663394" cy="4253218"/>
                  <a:chOff x="594431" y="1616046"/>
                  <a:chExt cx="5691521" cy="4253218"/>
                </a:xfrm>
              </p:grpSpPr>
              <p:sp>
                <p:nvSpPr>
                  <p:cNvPr id="54" name="菱形 53">
                    <a:extLst>
                      <a:ext uri="{FF2B5EF4-FFF2-40B4-BE49-F238E27FC236}">
                        <a16:creationId xmlns:a16="http://schemas.microsoft.com/office/drawing/2014/main" id="{03C4C020-7B16-4C25-B58E-02ACB8C5C74F}"/>
                      </a:ext>
                    </a:extLst>
                  </p:cNvPr>
                  <p:cNvSpPr/>
                  <p:nvPr/>
                </p:nvSpPr>
                <p:spPr>
                  <a:xfrm>
                    <a:off x="2814917" y="2446654"/>
                    <a:ext cx="1362636" cy="400110"/>
                  </a:xfrm>
                  <a:prstGeom prst="diamond">
                    <a:avLst/>
                  </a:prstGeom>
                  <a:gradFill>
                    <a:gsLst>
                      <a:gs pos="0">
                        <a:srgbClr val="5082D7"/>
                      </a:gs>
                      <a:gs pos="100000">
                        <a:srgbClr val="0F3D99"/>
                      </a:gs>
                    </a:gsLst>
                    <a:lin ang="162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菱形 54">
                    <a:extLst>
                      <a:ext uri="{FF2B5EF4-FFF2-40B4-BE49-F238E27FC236}">
                        <a16:creationId xmlns:a16="http://schemas.microsoft.com/office/drawing/2014/main" id="{A420EA85-4B19-4604-A8AC-B28FA0071392}"/>
                      </a:ext>
                    </a:extLst>
                  </p:cNvPr>
                  <p:cNvSpPr/>
                  <p:nvPr/>
                </p:nvSpPr>
                <p:spPr>
                  <a:xfrm>
                    <a:off x="2241166" y="3186152"/>
                    <a:ext cx="2438400" cy="541820"/>
                  </a:xfrm>
                  <a:prstGeom prst="diamond">
                    <a:avLst/>
                  </a:prstGeom>
                  <a:gradFill>
                    <a:gsLst>
                      <a:gs pos="0">
                        <a:srgbClr val="598EE3"/>
                      </a:gs>
                      <a:gs pos="100000">
                        <a:srgbClr val="0F3D99"/>
                      </a:gs>
                    </a:gsLst>
                    <a:lin ang="162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菱形 55">
                    <a:extLst>
                      <a:ext uri="{FF2B5EF4-FFF2-40B4-BE49-F238E27FC236}">
                        <a16:creationId xmlns:a16="http://schemas.microsoft.com/office/drawing/2014/main" id="{3DD6DFAD-3F6A-4EBC-90DD-FE3011739CFC}"/>
                      </a:ext>
                    </a:extLst>
                  </p:cNvPr>
                  <p:cNvSpPr/>
                  <p:nvPr/>
                </p:nvSpPr>
                <p:spPr>
                  <a:xfrm>
                    <a:off x="1133373" y="4682819"/>
                    <a:ext cx="4598974" cy="822660"/>
                  </a:xfrm>
                  <a:prstGeom prst="diamond">
                    <a:avLst/>
                  </a:prstGeom>
                  <a:gradFill>
                    <a:gsLst>
                      <a:gs pos="0">
                        <a:srgbClr val="6DABFE"/>
                      </a:gs>
                      <a:gs pos="100000">
                        <a:srgbClr val="0F3D99"/>
                      </a:gs>
                    </a:gsLst>
                    <a:lin ang="162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" name="菱形 56">
                    <a:extLst>
                      <a:ext uri="{FF2B5EF4-FFF2-40B4-BE49-F238E27FC236}">
                        <a16:creationId xmlns:a16="http://schemas.microsoft.com/office/drawing/2014/main" id="{C9A32CAF-F57F-49AD-A61B-DBFF02375824}"/>
                      </a:ext>
                    </a:extLst>
                  </p:cNvPr>
                  <p:cNvSpPr/>
                  <p:nvPr/>
                </p:nvSpPr>
                <p:spPr>
                  <a:xfrm>
                    <a:off x="1569714" y="3954380"/>
                    <a:ext cx="3523847" cy="661675"/>
                  </a:xfrm>
                  <a:prstGeom prst="diamond">
                    <a:avLst/>
                  </a:prstGeom>
                  <a:gradFill>
                    <a:gsLst>
                      <a:gs pos="0">
                        <a:srgbClr val="649DF1"/>
                      </a:gs>
                      <a:gs pos="100000">
                        <a:srgbClr val="0F3D99"/>
                      </a:gs>
                    </a:gsLst>
                    <a:lin ang="162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58" name="组合 57">
                    <a:extLst>
                      <a:ext uri="{FF2B5EF4-FFF2-40B4-BE49-F238E27FC236}">
                        <a16:creationId xmlns:a16="http://schemas.microsoft.com/office/drawing/2014/main" id="{79F5ABC7-84D9-44C6-9E76-E81E26B316A3}"/>
                      </a:ext>
                    </a:extLst>
                  </p:cNvPr>
                  <p:cNvGrpSpPr/>
                  <p:nvPr/>
                </p:nvGrpSpPr>
                <p:grpSpPr>
                  <a:xfrm>
                    <a:off x="594431" y="1616046"/>
                    <a:ext cx="5691521" cy="4253218"/>
                    <a:chOff x="591881" y="1616046"/>
                    <a:chExt cx="4744188" cy="4253218"/>
                  </a:xfrm>
                  <a:gradFill flip="none" rotWithShape="1">
                    <a:gsLst>
                      <a:gs pos="0">
                        <a:srgbClr val="68A4F4"/>
                      </a:gs>
                      <a:gs pos="77000">
                        <a:schemeClr val="accent1">
                          <a:lumMod val="100000"/>
                        </a:schemeClr>
                      </a:gs>
                    </a:gsLst>
                    <a:lin ang="16200000" scaled="1"/>
                    <a:tileRect/>
                  </a:gradFill>
                </p:grpSpPr>
                <p:sp>
                  <p:nvSpPr>
                    <p:cNvPr id="59" name="任意多边形: 形状 98">
                      <a:extLst>
                        <a:ext uri="{FF2B5EF4-FFF2-40B4-BE49-F238E27FC236}">
                          <a16:creationId xmlns:a16="http://schemas.microsoft.com/office/drawing/2014/main" id="{BFBE3F1D-5F6C-474E-9625-A4CD999FF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0671" y="1616046"/>
                      <a:ext cx="507751" cy="875433"/>
                    </a:xfrm>
                    <a:custGeom>
                      <a:avLst/>
                      <a:gdLst>
                        <a:gd name="connsiteX0" fmla="*/ 0 w 507751"/>
                        <a:gd name="connsiteY0" fmla="*/ 0 h 875433"/>
                        <a:gd name="connsiteX1" fmla="*/ 507751 w 507751"/>
                        <a:gd name="connsiteY1" fmla="*/ 875433 h 875433"/>
                        <a:gd name="connsiteX2" fmla="*/ 0 w 507751"/>
                        <a:gd name="connsiteY2" fmla="*/ 875433 h 875433"/>
                        <a:gd name="connsiteX3" fmla="*/ 0 w 507751"/>
                        <a:gd name="connsiteY3" fmla="*/ 0 h 8754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07751" h="875433">
                          <a:moveTo>
                            <a:pt x="0" y="0"/>
                          </a:moveTo>
                          <a:lnTo>
                            <a:pt x="507751" y="875433"/>
                          </a:lnTo>
                          <a:lnTo>
                            <a:pt x="0" y="87543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scene3d>
                      <a:camera prst="isometricOffAxis1Righ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任意多边形: 形状 97">
                      <a:extLst>
                        <a:ext uri="{FF2B5EF4-FFF2-40B4-BE49-F238E27FC236}">
                          <a16:creationId xmlns:a16="http://schemas.microsoft.com/office/drawing/2014/main" id="{8C599AB0-F05E-4F63-ACE0-83BF3CAF02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57737" y="2652843"/>
                      <a:ext cx="1005913" cy="661676"/>
                    </a:xfrm>
                    <a:custGeom>
                      <a:avLst/>
                      <a:gdLst>
                        <a:gd name="connsiteX0" fmla="*/ 0 w 1005913"/>
                        <a:gd name="connsiteY0" fmla="*/ 0 h 661676"/>
                        <a:gd name="connsiteX1" fmla="*/ 622141 w 1005913"/>
                        <a:gd name="connsiteY1" fmla="*/ 0 h 661676"/>
                        <a:gd name="connsiteX2" fmla="*/ 1005913 w 1005913"/>
                        <a:gd name="connsiteY2" fmla="*/ 661676 h 661676"/>
                        <a:gd name="connsiteX3" fmla="*/ 0 w 1005913"/>
                        <a:gd name="connsiteY3" fmla="*/ 661676 h 661676"/>
                        <a:gd name="connsiteX4" fmla="*/ 0 w 1005913"/>
                        <a:gd name="connsiteY4" fmla="*/ 0 h 661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5913" h="661676">
                          <a:moveTo>
                            <a:pt x="0" y="0"/>
                          </a:moveTo>
                          <a:lnTo>
                            <a:pt x="622141" y="0"/>
                          </a:lnTo>
                          <a:lnTo>
                            <a:pt x="1005913" y="661676"/>
                          </a:lnTo>
                          <a:lnTo>
                            <a:pt x="0" y="66167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scene3d>
                      <a:camera prst="isometricOffAxis1Righ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61" name="任意多边形: 形状 96">
                      <a:extLst>
                        <a:ext uri="{FF2B5EF4-FFF2-40B4-BE49-F238E27FC236}">
                          <a16:creationId xmlns:a16="http://schemas.microsoft.com/office/drawing/2014/main" id="{B087353A-34FC-4C58-8E2D-DE45838F6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3947" y="3511743"/>
                      <a:ext cx="1504075" cy="661675"/>
                    </a:xfrm>
                    <a:custGeom>
                      <a:avLst/>
                      <a:gdLst>
                        <a:gd name="connsiteX0" fmla="*/ 0 w 1504075"/>
                        <a:gd name="connsiteY0" fmla="*/ 0 h 661675"/>
                        <a:gd name="connsiteX1" fmla="*/ 1120304 w 1504075"/>
                        <a:gd name="connsiteY1" fmla="*/ 0 h 661675"/>
                        <a:gd name="connsiteX2" fmla="*/ 1504075 w 1504075"/>
                        <a:gd name="connsiteY2" fmla="*/ 661675 h 661675"/>
                        <a:gd name="connsiteX3" fmla="*/ 0 w 1504075"/>
                        <a:gd name="connsiteY3" fmla="*/ 661675 h 661675"/>
                        <a:gd name="connsiteX4" fmla="*/ 0 w 1504075"/>
                        <a:gd name="connsiteY4" fmla="*/ 0 h 661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04075" h="661675">
                          <a:moveTo>
                            <a:pt x="0" y="0"/>
                          </a:moveTo>
                          <a:lnTo>
                            <a:pt x="1120304" y="0"/>
                          </a:lnTo>
                          <a:lnTo>
                            <a:pt x="1504075" y="661675"/>
                          </a:lnTo>
                          <a:lnTo>
                            <a:pt x="0" y="66167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scene3d>
                      <a:camera prst="isometricOffAxis1Righ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任意多边形: 形状 95">
                      <a:extLst>
                        <a:ext uri="{FF2B5EF4-FFF2-40B4-BE49-F238E27FC236}">
                          <a16:creationId xmlns:a16="http://schemas.microsoft.com/office/drawing/2014/main" id="{5F53A827-EDD9-4D40-9E99-817A63E95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8266" y="4370642"/>
                      <a:ext cx="2002237" cy="661676"/>
                    </a:xfrm>
                    <a:custGeom>
                      <a:avLst/>
                      <a:gdLst>
                        <a:gd name="connsiteX0" fmla="*/ 0 w 2002237"/>
                        <a:gd name="connsiteY0" fmla="*/ 0 h 661676"/>
                        <a:gd name="connsiteX1" fmla="*/ 1618465 w 2002237"/>
                        <a:gd name="connsiteY1" fmla="*/ 0 h 661676"/>
                        <a:gd name="connsiteX2" fmla="*/ 2002237 w 2002237"/>
                        <a:gd name="connsiteY2" fmla="*/ 661676 h 661676"/>
                        <a:gd name="connsiteX3" fmla="*/ 0 w 2002237"/>
                        <a:gd name="connsiteY3" fmla="*/ 661676 h 661676"/>
                        <a:gd name="connsiteX4" fmla="*/ 0 w 2002237"/>
                        <a:gd name="connsiteY4" fmla="*/ 0 h 661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237" h="661676">
                          <a:moveTo>
                            <a:pt x="0" y="0"/>
                          </a:moveTo>
                          <a:lnTo>
                            <a:pt x="1618465" y="0"/>
                          </a:lnTo>
                          <a:lnTo>
                            <a:pt x="2002237" y="661676"/>
                          </a:lnTo>
                          <a:lnTo>
                            <a:pt x="0" y="66167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scene3d>
                      <a:camera prst="isometricOffAxis1Righ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任意多边形: 形状 94">
                      <a:extLst>
                        <a:ext uri="{FF2B5EF4-FFF2-40B4-BE49-F238E27FC236}">
                          <a16:creationId xmlns:a16="http://schemas.microsoft.com/office/drawing/2014/main" id="{B90767DF-F977-4756-B2F7-C81CFD8C61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7057" y="5248998"/>
                      <a:ext cx="2529012" cy="620266"/>
                    </a:xfrm>
                    <a:custGeom>
                      <a:avLst/>
                      <a:gdLst>
                        <a:gd name="connsiteX0" fmla="*/ 0 w 2476381"/>
                        <a:gd name="connsiteY0" fmla="*/ 0 h 620266"/>
                        <a:gd name="connsiteX1" fmla="*/ 2116627 w 2476381"/>
                        <a:gd name="connsiteY1" fmla="*/ 0 h 620266"/>
                        <a:gd name="connsiteX2" fmla="*/ 2476381 w 2476381"/>
                        <a:gd name="connsiteY2" fmla="*/ 620266 h 620266"/>
                        <a:gd name="connsiteX3" fmla="*/ 0 w 2476381"/>
                        <a:gd name="connsiteY3" fmla="*/ 620266 h 620266"/>
                        <a:gd name="connsiteX4" fmla="*/ 0 w 2476381"/>
                        <a:gd name="connsiteY4" fmla="*/ 0 h 620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76381" h="620266">
                          <a:moveTo>
                            <a:pt x="0" y="0"/>
                          </a:moveTo>
                          <a:lnTo>
                            <a:pt x="2116627" y="0"/>
                          </a:lnTo>
                          <a:lnTo>
                            <a:pt x="2476381" y="620266"/>
                          </a:lnTo>
                          <a:lnTo>
                            <a:pt x="0" y="62026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scene3d>
                      <a:camera prst="isometricOffAxis1Righ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任意多边形: 形状 92">
                      <a:extLst>
                        <a:ext uri="{FF2B5EF4-FFF2-40B4-BE49-F238E27FC236}">
                          <a16:creationId xmlns:a16="http://schemas.microsoft.com/office/drawing/2014/main" id="{C6363D64-D132-45BC-A51E-D82527883D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55228" y="1616046"/>
                      <a:ext cx="507751" cy="875433"/>
                    </a:xfrm>
                    <a:custGeom>
                      <a:avLst/>
                      <a:gdLst>
                        <a:gd name="connsiteX0" fmla="*/ 507751 w 507751"/>
                        <a:gd name="connsiteY0" fmla="*/ 0 h 875433"/>
                        <a:gd name="connsiteX1" fmla="*/ 507751 w 507751"/>
                        <a:gd name="connsiteY1" fmla="*/ 875433 h 875433"/>
                        <a:gd name="connsiteX2" fmla="*/ 0 w 507751"/>
                        <a:gd name="connsiteY2" fmla="*/ 875433 h 875433"/>
                        <a:gd name="connsiteX3" fmla="*/ 507751 w 507751"/>
                        <a:gd name="connsiteY3" fmla="*/ 0 h 8754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07751" h="875433">
                          <a:moveTo>
                            <a:pt x="507751" y="0"/>
                          </a:moveTo>
                          <a:lnTo>
                            <a:pt x="507751" y="875433"/>
                          </a:lnTo>
                          <a:lnTo>
                            <a:pt x="0" y="875433"/>
                          </a:lnTo>
                          <a:lnTo>
                            <a:pt x="507751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scene3d>
                      <a:camera prst="isometricOffAxis2Lef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任意多边形: 形状 91">
                      <a:extLst>
                        <a:ext uri="{FF2B5EF4-FFF2-40B4-BE49-F238E27FC236}">
                          <a16:creationId xmlns:a16="http://schemas.microsoft.com/office/drawing/2014/main" id="{E4AAE272-1D62-4BB6-844E-7BA06414B2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7066" y="2652843"/>
                      <a:ext cx="1005913" cy="661676"/>
                    </a:xfrm>
                    <a:custGeom>
                      <a:avLst/>
                      <a:gdLst>
                        <a:gd name="connsiteX0" fmla="*/ 383772 w 1005913"/>
                        <a:gd name="connsiteY0" fmla="*/ 0 h 661676"/>
                        <a:gd name="connsiteX1" fmla="*/ 1005913 w 1005913"/>
                        <a:gd name="connsiteY1" fmla="*/ 0 h 661676"/>
                        <a:gd name="connsiteX2" fmla="*/ 1005913 w 1005913"/>
                        <a:gd name="connsiteY2" fmla="*/ 661676 h 661676"/>
                        <a:gd name="connsiteX3" fmla="*/ 0 w 1005913"/>
                        <a:gd name="connsiteY3" fmla="*/ 661676 h 661676"/>
                        <a:gd name="connsiteX4" fmla="*/ 383772 w 1005913"/>
                        <a:gd name="connsiteY4" fmla="*/ 0 h 661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5913" h="661676">
                          <a:moveTo>
                            <a:pt x="383772" y="0"/>
                          </a:moveTo>
                          <a:lnTo>
                            <a:pt x="1005913" y="0"/>
                          </a:lnTo>
                          <a:lnTo>
                            <a:pt x="1005913" y="661676"/>
                          </a:lnTo>
                          <a:lnTo>
                            <a:pt x="0" y="661676"/>
                          </a:lnTo>
                          <a:lnTo>
                            <a:pt x="38377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scene3d>
                      <a:camera prst="isometricOffAxis2Lef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任意多边形: 形状 90">
                      <a:extLst>
                        <a:ext uri="{FF2B5EF4-FFF2-40B4-BE49-F238E27FC236}">
                          <a16:creationId xmlns:a16="http://schemas.microsoft.com/office/drawing/2014/main" id="{3EBA55AE-1C21-4AB5-BD6D-6896AE22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1421" y="3511743"/>
                      <a:ext cx="1504074" cy="661675"/>
                    </a:xfrm>
                    <a:custGeom>
                      <a:avLst/>
                      <a:gdLst>
                        <a:gd name="connsiteX0" fmla="*/ 383772 w 1504074"/>
                        <a:gd name="connsiteY0" fmla="*/ 0 h 661675"/>
                        <a:gd name="connsiteX1" fmla="*/ 1504074 w 1504074"/>
                        <a:gd name="connsiteY1" fmla="*/ 0 h 661675"/>
                        <a:gd name="connsiteX2" fmla="*/ 1504074 w 1504074"/>
                        <a:gd name="connsiteY2" fmla="*/ 661675 h 661675"/>
                        <a:gd name="connsiteX3" fmla="*/ 0 w 1504074"/>
                        <a:gd name="connsiteY3" fmla="*/ 661675 h 661675"/>
                        <a:gd name="connsiteX4" fmla="*/ 383772 w 1504074"/>
                        <a:gd name="connsiteY4" fmla="*/ 0 h 661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04074" h="661675">
                          <a:moveTo>
                            <a:pt x="383772" y="0"/>
                          </a:moveTo>
                          <a:lnTo>
                            <a:pt x="1504074" y="0"/>
                          </a:lnTo>
                          <a:lnTo>
                            <a:pt x="1504074" y="661675"/>
                          </a:lnTo>
                          <a:lnTo>
                            <a:pt x="0" y="661675"/>
                          </a:lnTo>
                          <a:lnTo>
                            <a:pt x="38377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scene3d>
                      <a:camera prst="isometricOffAxis2Lef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任意多边形: 形状 89">
                      <a:extLst>
                        <a:ext uri="{FF2B5EF4-FFF2-40B4-BE49-F238E27FC236}">
                          <a16:creationId xmlns:a16="http://schemas.microsoft.com/office/drawing/2014/main" id="{1036B250-9992-4586-BBF6-3EF63C788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4921" y="4370120"/>
                      <a:ext cx="2033340" cy="661676"/>
                    </a:xfrm>
                    <a:custGeom>
                      <a:avLst/>
                      <a:gdLst>
                        <a:gd name="connsiteX0" fmla="*/ 383772 w 2002236"/>
                        <a:gd name="connsiteY0" fmla="*/ 0 h 661676"/>
                        <a:gd name="connsiteX1" fmla="*/ 2002236 w 2002236"/>
                        <a:gd name="connsiteY1" fmla="*/ 0 h 661676"/>
                        <a:gd name="connsiteX2" fmla="*/ 2002236 w 2002236"/>
                        <a:gd name="connsiteY2" fmla="*/ 661676 h 661676"/>
                        <a:gd name="connsiteX3" fmla="*/ 0 w 2002236"/>
                        <a:gd name="connsiteY3" fmla="*/ 661676 h 661676"/>
                        <a:gd name="connsiteX4" fmla="*/ 383772 w 2002236"/>
                        <a:gd name="connsiteY4" fmla="*/ 0 h 661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236" h="661676">
                          <a:moveTo>
                            <a:pt x="383772" y="0"/>
                          </a:moveTo>
                          <a:lnTo>
                            <a:pt x="2002236" y="0"/>
                          </a:lnTo>
                          <a:lnTo>
                            <a:pt x="2002236" y="661676"/>
                          </a:lnTo>
                          <a:lnTo>
                            <a:pt x="0" y="661676"/>
                          </a:lnTo>
                          <a:lnTo>
                            <a:pt x="383772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scene3d>
                      <a:camera prst="isometricOffAxis2Lef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任意多边形: 形状 88">
                      <a:extLst>
                        <a:ext uri="{FF2B5EF4-FFF2-40B4-BE49-F238E27FC236}">
                          <a16:creationId xmlns:a16="http://schemas.microsoft.com/office/drawing/2014/main" id="{DF65CCB6-5C9A-4B56-86EC-81A5572C5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881" y="5248998"/>
                      <a:ext cx="2476380" cy="620266"/>
                    </a:xfrm>
                    <a:custGeom>
                      <a:avLst/>
                      <a:gdLst>
                        <a:gd name="connsiteX0" fmla="*/ 359754 w 2476380"/>
                        <a:gd name="connsiteY0" fmla="*/ 0 h 620266"/>
                        <a:gd name="connsiteX1" fmla="*/ 2476380 w 2476380"/>
                        <a:gd name="connsiteY1" fmla="*/ 0 h 620266"/>
                        <a:gd name="connsiteX2" fmla="*/ 2476380 w 2476380"/>
                        <a:gd name="connsiteY2" fmla="*/ 620266 h 620266"/>
                        <a:gd name="connsiteX3" fmla="*/ 0 w 2476380"/>
                        <a:gd name="connsiteY3" fmla="*/ 620266 h 620266"/>
                        <a:gd name="connsiteX4" fmla="*/ 359754 w 2476380"/>
                        <a:gd name="connsiteY4" fmla="*/ 0 h 620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76380" h="620266">
                          <a:moveTo>
                            <a:pt x="359754" y="0"/>
                          </a:moveTo>
                          <a:lnTo>
                            <a:pt x="2476380" y="0"/>
                          </a:lnTo>
                          <a:lnTo>
                            <a:pt x="2476380" y="620266"/>
                          </a:lnTo>
                          <a:lnTo>
                            <a:pt x="0" y="620266"/>
                          </a:lnTo>
                          <a:lnTo>
                            <a:pt x="359754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scene3d>
                      <a:camera prst="isometricOffAxis2Lef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D9563FD3-E25D-4BB4-BEE6-1BFB048CE750}"/>
                    </a:ext>
                  </a:extLst>
                </p:cNvPr>
                <p:cNvSpPr txBox="1"/>
                <p:nvPr/>
              </p:nvSpPr>
              <p:spPr>
                <a:xfrm>
                  <a:off x="1163598" y="5168389"/>
                  <a:ext cx="2171610" cy="584775"/>
                </a:xfrm>
                <a:prstGeom prst="rect">
                  <a:avLst/>
                </a:prstGeom>
                <a:noFill/>
                <a:scene3d>
                  <a:camera prst="isometricOffAxis2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</a:t>
                  </a:r>
                  <a:r>
                    <a:rPr lang="zh-CN" altLang="en-US" sz="32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月</a:t>
                  </a:r>
                  <a:r>
                    <a:rPr lang="en-US" altLang="zh-CN" sz="32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12</a:t>
                  </a:r>
                  <a:r>
                    <a:rPr lang="zh-CN" altLang="en-US" sz="32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日前</a:t>
                  </a:r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F7963EE-236B-42FF-8E2F-E68FFE487211}"/>
                    </a:ext>
                  </a:extLst>
                </p:cNvPr>
                <p:cNvSpPr txBox="1"/>
                <p:nvPr/>
              </p:nvSpPr>
              <p:spPr>
                <a:xfrm>
                  <a:off x="2139201" y="3514392"/>
                  <a:ext cx="1616254" cy="523220"/>
                </a:xfrm>
                <a:prstGeom prst="rect">
                  <a:avLst/>
                </a:prstGeom>
                <a:noFill/>
                <a:scene3d>
                  <a:camera prst="isometricOffAxis2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</a:t>
                  </a:r>
                  <a:r>
                    <a:rPr lang="zh-CN" altLang="en-US" sz="28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月</a:t>
                  </a:r>
                  <a:r>
                    <a:rPr lang="en-US" altLang="zh-CN" sz="28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14</a:t>
                  </a:r>
                  <a:r>
                    <a:rPr lang="zh-CN" altLang="en-US" sz="28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</a:t>
                  </a: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06F54CF9-94F6-49E2-BFCF-F2080D5FFADD}"/>
                    </a:ext>
                  </a:extLst>
                </p:cNvPr>
                <p:cNvSpPr txBox="1"/>
                <p:nvPr/>
              </p:nvSpPr>
              <p:spPr>
                <a:xfrm>
                  <a:off x="1705883" y="4329053"/>
                  <a:ext cx="1836414" cy="584775"/>
                </a:xfrm>
                <a:prstGeom prst="rect">
                  <a:avLst/>
                </a:prstGeom>
                <a:noFill/>
                <a:scene3d>
                  <a:camera prst="isometricOffAxis2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</a:t>
                  </a:r>
                  <a:r>
                    <a:rPr lang="zh-CN" altLang="en-US" sz="32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月</a:t>
                  </a:r>
                  <a:r>
                    <a:rPr lang="en-US" altLang="zh-CN" sz="32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13</a:t>
                  </a:r>
                  <a:r>
                    <a:rPr lang="zh-CN" altLang="en-US" sz="32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</a:t>
                  </a: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5B76107C-D8B9-40AF-8926-69D2FCEFC0EF}"/>
                    </a:ext>
                  </a:extLst>
                </p:cNvPr>
                <p:cNvSpPr txBox="1"/>
                <p:nvPr/>
              </p:nvSpPr>
              <p:spPr>
                <a:xfrm>
                  <a:off x="3371613" y="1874347"/>
                  <a:ext cx="86113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结项</a:t>
                  </a:r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161846D9-F449-4CCB-8A91-924940743EA6}"/>
                    </a:ext>
                  </a:extLst>
                </p:cNvPr>
                <p:cNvSpPr txBox="1"/>
                <p:nvPr/>
              </p:nvSpPr>
              <p:spPr>
                <a:xfrm>
                  <a:off x="2677385" y="2722681"/>
                  <a:ext cx="1187758" cy="400110"/>
                </a:xfrm>
                <a:prstGeom prst="rect">
                  <a:avLst/>
                </a:prstGeom>
                <a:noFill/>
                <a:scene3d>
                  <a:camera prst="isometricOffAxis2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</a:t>
                  </a:r>
                  <a:r>
                    <a:rPr lang="zh-CN" altLang="en-US" sz="20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月</a:t>
                  </a:r>
                  <a:r>
                    <a:rPr lang="en-US" altLang="zh-CN" sz="20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15</a:t>
                  </a:r>
                  <a:r>
                    <a:rPr lang="zh-CN" altLang="en-US" sz="20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日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2FA305BF-9D3D-4927-AC14-BF4E6BFFA638}"/>
                    </a:ext>
                  </a:extLst>
                </p:cNvPr>
                <p:cNvSpPr txBox="1"/>
                <p:nvPr/>
              </p:nvSpPr>
              <p:spPr>
                <a:xfrm>
                  <a:off x="3668140" y="2707704"/>
                  <a:ext cx="1371250" cy="400110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总结材料</a:t>
                  </a: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543A460C-4565-48D6-8F7A-F0457AB21000}"/>
                    </a:ext>
                  </a:extLst>
                </p:cNvPr>
                <p:cNvSpPr txBox="1"/>
                <p:nvPr/>
              </p:nvSpPr>
              <p:spPr>
                <a:xfrm>
                  <a:off x="3648866" y="3414085"/>
                  <a:ext cx="3165618" cy="523220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处理需求</a:t>
                  </a:r>
                  <a:endParaRPr lang="en-US" altLang="zh-CN" sz="2800" b="1" dirty="0">
                    <a:gradFill>
                      <a:gsLst>
                        <a:gs pos="0">
                          <a:sysClr val="window" lastClr="FFFFFF"/>
                        </a:gs>
                        <a:gs pos="83000">
                          <a:srgbClr val="FEE0AB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781F3B1-2561-47C6-813B-019349FB9CF2}"/>
                    </a:ext>
                  </a:extLst>
                </p:cNvPr>
                <p:cNvSpPr txBox="1"/>
                <p:nvPr/>
              </p:nvSpPr>
              <p:spPr>
                <a:xfrm>
                  <a:off x="3768229" y="4284906"/>
                  <a:ext cx="3165618" cy="523220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创建</a:t>
                  </a:r>
                  <a:r>
                    <a:rPr lang="en-US" altLang="zh-CN" sz="28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Hive</a:t>
                  </a:r>
                  <a:r>
                    <a:rPr lang="zh-CN" altLang="en-US" sz="28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表</a:t>
                  </a:r>
                  <a:endParaRPr lang="en-US" altLang="zh-CN" sz="2800" b="1" dirty="0">
                    <a:gradFill>
                      <a:gsLst>
                        <a:gs pos="0">
                          <a:sysClr val="window" lastClr="FFFFFF"/>
                        </a:gs>
                        <a:gs pos="83000">
                          <a:srgbClr val="FEE0AB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DFB674A7-A96C-4D95-A6B0-E41A2D29966A}"/>
                    </a:ext>
                  </a:extLst>
                </p:cNvPr>
                <p:cNvSpPr txBox="1"/>
                <p:nvPr/>
              </p:nvSpPr>
              <p:spPr>
                <a:xfrm>
                  <a:off x="4162567" y="5081921"/>
                  <a:ext cx="3165618" cy="584775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 dirty="0">
                      <a:gradFill>
                        <a:gsLst>
                          <a:gs pos="0">
                            <a:sysClr val="window" lastClr="FFFFFF"/>
                          </a:gs>
                          <a:gs pos="83000">
                            <a:srgbClr val="FEE0AB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配置文件</a:t>
                  </a:r>
                  <a:endParaRPr lang="en-US" altLang="zh-CN" sz="3200" b="1" dirty="0">
                    <a:gradFill>
                      <a:gsLst>
                        <a:gs pos="0">
                          <a:sysClr val="window" lastClr="FFFFFF"/>
                        </a:gs>
                        <a:gs pos="83000">
                          <a:srgbClr val="FEE0AB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69" name="直接箭头连接符 51">
                <a:extLst>
                  <a:ext uri="{FF2B5EF4-FFF2-40B4-BE49-F238E27FC236}">
                    <a16:creationId xmlns:a16="http://schemas.microsoft.com/office/drawing/2014/main" id="{0CE98611-0F29-47DF-88D9-7BC05041AD00}"/>
                  </a:ext>
                </a:extLst>
              </p:cNvPr>
              <p:cNvCxnSpPr/>
              <p:nvPr/>
            </p:nvCxnSpPr>
            <p:spPr>
              <a:xfrm flipV="1">
                <a:off x="303626" y="1960335"/>
                <a:ext cx="3130840" cy="3801231"/>
              </a:xfrm>
              <a:prstGeom prst="straightConnector1">
                <a:avLst/>
              </a:prstGeom>
              <a:ln w="38100" cap="rnd">
                <a:gradFill>
                  <a:gsLst>
                    <a:gs pos="0">
                      <a:srgbClr val="6BA9FC">
                        <a:alpha val="20000"/>
                      </a:srgbClr>
                    </a:gs>
                    <a:gs pos="100000">
                      <a:srgbClr val="4B7AD0"/>
                    </a:gs>
                  </a:gsLst>
                  <a:lin ang="5400000" scaled="1"/>
                </a:gradFill>
                <a:round/>
                <a:headEnd w="med" len="lg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7B2BA4B-658B-42E3-A335-AFBE6AF08590}"/>
                  </a:ext>
                </a:extLst>
              </p:cNvPr>
              <p:cNvSpPr txBox="1"/>
              <p:nvPr/>
            </p:nvSpPr>
            <p:spPr>
              <a:xfrm rot="18598155">
                <a:off x="-45594" y="3075763"/>
                <a:ext cx="40294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56AC9"/>
                    </a:solidFill>
                    <a:latin typeface="Slidefontliuyun" panose="02000600000000000000" pitchFamily="2" charset="-122"/>
                    <a:ea typeface="Slidefontliuyun" panose="02000600000000000000" pitchFamily="2" charset="-122"/>
                    <a:cs typeface="Slidefontliuyun" panose="02000600000000000000" pitchFamily="2" charset="-122"/>
                  </a:rPr>
                  <a:t>时间线与里程碑</a:t>
                </a:r>
              </a:p>
            </p:txBody>
          </p:sp>
        </p:grp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C59F2B96-908E-48C9-B6A0-B9A50B731EC2}"/>
                </a:ext>
              </a:extLst>
            </p:cNvPr>
            <p:cNvSpPr txBox="1"/>
            <p:nvPr/>
          </p:nvSpPr>
          <p:spPr>
            <a:xfrm>
              <a:off x="6498763" y="5195505"/>
              <a:ext cx="2312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全体组员</a:t>
              </a: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E49D4A1A-3F07-474B-95A9-ECBDAEB0FDA6}"/>
                </a:ext>
              </a:extLst>
            </p:cNvPr>
            <p:cNvSpPr txBox="1"/>
            <p:nvPr/>
          </p:nvSpPr>
          <p:spPr>
            <a:xfrm>
              <a:off x="4727318" y="3577156"/>
              <a:ext cx="2854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组员平分需求</a:t>
              </a: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8EA916CA-6B34-496E-91D3-2AACA722EE01}"/>
                </a:ext>
              </a:extLst>
            </p:cNvPr>
            <p:cNvSpPr txBox="1"/>
            <p:nvPr/>
          </p:nvSpPr>
          <p:spPr>
            <a:xfrm>
              <a:off x="5789553" y="4324584"/>
              <a:ext cx="5057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孙少刚 </a:t>
              </a:r>
              <a:r>
                <a:rPr lang="en-US" altLang="zh-CN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node-master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其他组员 配置文件</a:t>
              </a: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4656FC79-4D98-4CBE-9CF4-0758A9407A4D}"/>
                </a:ext>
              </a:extLst>
            </p:cNvPr>
            <p:cNvSpPr txBox="1"/>
            <p:nvPr/>
          </p:nvSpPr>
          <p:spPr>
            <a:xfrm>
              <a:off x="4136891" y="2718552"/>
              <a:ext cx="3401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王旭东  汇报</a:t>
              </a:r>
              <a:r>
                <a:rPr lang="en-US" altLang="zh-CN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         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孙少刚  处理未解决需求</a:t>
              </a:r>
              <a:endParaRPr lang="en-US" altLang="zh-CN" sz="1600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FEE0A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AD310B5-ED0D-46E2-BE10-589DB60127E7}"/>
                </a:ext>
              </a:extLst>
            </p:cNvPr>
            <p:cNvSpPr txBox="1"/>
            <p:nvPr/>
          </p:nvSpPr>
          <p:spPr>
            <a:xfrm>
              <a:off x="6718899" y="2698746"/>
              <a:ext cx="427307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郭莹   汇总整理代码</a:t>
              </a:r>
              <a:endParaRPr lang="en-US" altLang="zh-CN" sz="1600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FEE0A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/>
              <a:r>
                <a:rPr lang="zh-CN" altLang="en-US" sz="1600" b="1" dirty="0">
                  <a:gradFill>
                    <a:gsLst>
                      <a:gs pos="0">
                        <a:sysClr val="window" lastClr="FFFFFF"/>
                      </a:gs>
                      <a:gs pos="83000">
                        <a:srgbClr val="FEE0AB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郭莹、汪雨洁   项目报告</a:t>
              </a:r>
            </a:p>
          </p:txBody>
        </p:sp>
      </p:grpSp>
      <p:sp>
        <p:nvSpPr>
          <p:cNvPr id="120" name="圆角矩形 36">
            <a:extLst>
              <a:ext uri="{FF2B5EF4-FFF2-40B4-BE49-F238E27FC236}">
                <a16:creationId xmlns:a16="http://schemas.microsoft.com/office/drawing/2014/main" id="{20C64E7A-1174-4263-B1EC-B5FB3883FFD0}"/>
              </a:ext>
            </a:extLst>
          </p:cNvPr>
          <p:cNvSpPr/>
          <p:nvPr/>
        </p:nvSpPr>
        <p:spPr>
          <a:xfrm>
            <a:off x="841653" y="1110607"/>
            <a:ext cx="5886615" cy="507407"/>
          </a:xfrm>
          <a:prstGeom prst="roundRect">
            <a:avLst>
              <a:gd name="adj" fmla="val 13851"/>
            </a:avLst>
          </a:prstGeom>
          <a:gradFill>
            <a:gsLst>
              <a:gs pos="100000">
                <a:srgbClr val="1D54B1">
                  <a:alpha val="0"/>
                </a:srgbClr>
              </a:gs>
              <a:gs pos="0">
                <a:srgbClr val="1D54B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156210" algn="l" defTabSz="914400" rtl="0" eaLnBrk="1" fontAlgn="auto" latinLnBrk="1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项目历程：从数据到需求的跨越</a:t>
            </a:r>
          </a:p>
        </p:txBody>
      </p:sp>
      <p:sp>
        <p:nvSpPr>
          <p:cNvPr id="164" name="任意多边形: 形状 163">
            <a:extLst>
              <a:ext uri="{FF2B5EF4-FFF2-40B4-BE49-F238E27FC236}">
                <a16:creationId xmlns:a16="http://schemas.microsoft.com/office/drawing/2014/main" id="{8D3D761E-C690-4220-B523-2AFAEBF06E8B}"/>
              </a:ext>
            </a:extLst>
          </p:cNvPr>
          <p:cNvSpPr/>
          <p:nvPr/>
        </p:nvSpPr>
        <p:spPr>
          <a:xfrm>
            <a:off x="481659" y="2136711"/>
            <a:ext cx="4708915" cy="3810000"/>
          </a:xfrm>
          <a:custGeom>
            <a:avLst/>
            <a:gdLst>
              <a:gd name="connsiteX0" fmla="*/ 5997388 w 5997388"/>
              <a:gd name="connsiteY0" fmla="*/ 0 h 3827930"/>
              <a:gd name="connsiteX1" fmla="*/ 2868706 w 5997388"/>
              <a:gd name="connsiteY1" fmla="*/ 3810000 h 3827930"/>
              <a:gd name="connsiteX2" fmla="*/ 17930 w 5997388"/>
              <a:gd name="connsiteY2" fmla="*/ 3827930 h 3827930"/>
              <a:gd name="connsiteX3" fmla="*/ 0 w 5997388"/>
              <a:gd name="connsiteY3" fmla="*/ 0 h 3827930"/>
              <a:gd name="connsiteX4" fmla="*/ 5997388 w 5997388"/>
              <a:gd name="connsiteY4" fmla="*/ 0 h 3827930"/>
              <a:gd name="connsiteX0" fmla="*/ 5979491 w 5979491"/>
              <a:gd name="connsiteY0" fmla="*/ 0 h 3827930"/>
              <a:gd name="connsiteX1" fmla="*/ 2850809 w 5979491"/>
              <a:gd name="connsiteY1" fmla="*/ 3810000 h 3827930"/>
              <a:gd name="connsiteX2" fmla="*/ 33 w 5979491"/>
              <a:gd name="connsiteY2" fmla="*/ 3827930 h 3827930"/>
              <a:gd name="connsiteX3" fmla="*/ 813376 w 5979491"/>
              <a:gd name="connsiteY3" fmla="*/ 0 h 3827930"/>
              <a:gd name="connsiteX4" fmla="*/ 5979491 w 5979491"/>
              <a:gd name="connsiteY4" fmla="*/ 0 h 3827930"/>
              <a:gd name="connsiteX0" fmla="*/ 5168324 w 5168324"/>
              <a:gd name="connsiteY0" fmla="*/ 0 h 3810000"/>
              <a:gd name="connsiteX1" fmla="*/ 2039642 w 5168324"/>
              <a:gd name="connsiteY1" fmla="*/ 3810000 h 3810000"/>
              <a:gd name="connsiteX2" fmla="*/ 1666 w 5168324"/>
              <a:gd name="connsiteY2" fmla="*/ 3809457 h 3810000"/>
              <a:gd name="connsiteX3" fmla="*/ 2209 w 5168324"/>
              <a:gd name="connsiteY3" fmla="*/ 0 h 3810000"/>
              <a:gd name="connsiteX4" fmla="*/ 5168324 w 5168324"/>
              <a:gd name="connsiteY4" fmla="*/ 0 h 3810000"/>
              <a:gd name="connsiteX0" fmla="*/ 5166715 w 5166715"/>
              <a:gd name="connsiteY0" fmla="*/ 0 h 3810000"/>
              <a:gd name="connsiteX1" fmla="*/ 2038033 w 5166715"/>
              <a:gd name="connsiteY1" fmla="*/ 3810000 h 3810000"/>
              <a:gd name="connsiteX2" fmla="*/ 57 w 5166715"/>
              <a:gd name="connsiteY2" fmla="*/ 3809457 h 3810000"/>
              <a:gd name="connsiteX3" fmla="*/ 457800 w 5166715"/>
              <a:gd name="connsiteY3" fmla="*/ 8965 h 3810000"/>
              <a:gd name="connsiteX4" fmla="*/ 5166715 w 5166715"/>
              <a:gd name="connsiteY4" fmla="*/ 0 h 3810000"/>
              <a:gd name="connsiteX0" fmla="*/ 4708915 w 4708915"/>
              <a:gd name="connsiteY0" fmla="*/ 0 h 3810000"/>
              <a:gd name="connsiteX1" fmla="*/ 1580233 w 4708915"/>
              <a:gd name="connsiteY1" fmla="*/ 3810000 h 3810000"/>
              <a:gd name="connsiteX2" fmla="*/ 26351 w 4708915"/>
              <a:gd name="connsiteY2" fmla="*/ 3809457 h 3810000"/>
              <a:gd name="connsiteX3" fmla="*/ 0 w 4708915"/>
              <a:gd name="connsiteY3" fmla="*/ 8965 h 3810000"/>
              <a:gd name="connsiteX4" fmla="*/ 4708915 w 4708915"/>
              <a:gd name="connsiteY4" fmla="*/ 0 h 3810000"/>
              <a:gd name="connsiteX0" fmla="*/ 4708915 w 4708915"/>
              <a:gd name="connsiteY0" fmla="*/ 0 h 3810000"/>
              <a:gd name="connsiteX1" fmla="*/ 1580233 w 4708915"/>
              <a:gd name="connsiteY1" fmla="*/ 3810000 h 3810000"/>
              <a:gd name="connsiteX2" fmla="*/ 17386 w 4708915"/>
              <a:gd name="connsiteY2" fmla="*/ 3800493 h 3810000"/>
              <a:gd name="connsiteX3" fmla="*/ 0 w 4708915"/>
              <a:gd name="connsiteY3" fmla="*/ 8965 h 3810000"/>
              <a:gd name="connsiteX4" fmla="*/ 4708915 w 4708915"/>
              <a:gd name="connsiteY4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8915" h="3810000">
                <a:moveTo>
                  <a:pt x="4708915" y="0"/>
                </a:moveTo>
                <a:lnTo>
                  <a:pt x="1580233" y="3810000"/>
                </a:lnTo>
                <a:lnTo>
                  <a:pt x="17386" y="3800493"/>
                </a:lnTo>
                <a:cubicBezTo>
                  <a:pt x="11409" y="2524516"/>
                  <a:pt x="5977" y="1284942"/>
                  <a:pt x="0" y="8965"/>
                </a:cubicBezTo>
                <a:lnTo>
                  <a:pt x="4708915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rgbClr val="4D7ED3"/>
            </a:solidFill>
            <a:prstDash val="das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8" name="直线连接符 21">
            <a:extLst>
              <a:ext uri="{FF2B5EF4-FFF2-40B4-BE49-F238E27FC236}">
                <a16:creationId xmlns:a16="http://schemas.microsoft.com/office/drawing/2014/main" id="{9B5A7427-68CC-4388-935F-6EB008922046}"/>
              </a:ext>
            </a:extLst>
          </p:cNvPr>
          <p:cNvCxnSpPr>
            <a:cxnSpLocks/>
          </p:cNvCxnSpPr>
          <p:nvPr/>
        </p:nvCxnSpPr>
        <p:spPr>
          <a:xfrm>
            <a:off x="684184" y="2756524"/>
            <a:ext cx="1188971" cy="4140"/>
          </a:xfrm>
          <a:prstGeom prst="line">
            <a:avLst/>
          </a:prstGeom>
          <a:ln w="28575">
            <a:solidFill>
              <a:srgbClr val="0E6B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2" name="图示 191">
            <a:extLst>
              <a:ext uri="{FF2B5EF4-FFF2-40B4-BE49-F238E27FC236}">
                <a16:creationId xmlns:a16="http://schemas.microsoft.com/office/drawing/2014/main" id="{429FD23B-CF53-44C0-9C05-66ACEF1E4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561792"/>
              </p:ext>
            </p:extLst>
          </p:nvPr>
        </p:nvGraphicFramePr>
        <p:xfrm>
          <a:off x="609559" y="2821101"/>
          <a:ext cx="2485506" cy="2907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93" name="文本框 192">
            <a:extLst>
              <a:ext uri="{FF2B5EF4-FFF2-40B4-BE49-F238E27FC236}">
                <a16:creationId xmlns:a16="http://schemas.microsoft.com/office/drawing/2014/main" id="{98B809F9-8AD3-4E06-BA13-CA0A6080DAC7}"/>
              </a:ext>
            </a:extLst>
          </p:cNvPr>
          <p:cNvSpPr txBox="1"/>
          <p:nvPr/>
        </p:nvSpPr>
        <p:spPr>
          <a:xfrm>
            <a:off x="613674" y="2285372"/>
            <a:ext cx="222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66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每日工作流程</a:t>
            </a:r>
          </a:p>
        </p:txBody>
      </p:sp>
    </p:spTree>
    <p:extLst>
      <p:ext uri="{BB962C8B-B14F-4D97-AF65-F5344CB8AC3E}">
        <p14:creationId xmlns:p14="http://schemas.microsoft.com/office/powerpoint/2010/main" val="17065917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alphaModFix amt="9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44004" b="49240"/>
          <a:stretch>
            <a:fillRect/>
          </a:stretch>
        </p:blipFill>
        <p:spPr>
          <a:xfrm flipV="1">
            <a:off x="1" y="-7"/>
            <a:ext cx="12191998" cy="3747395"/>
          </a:xfrm>
          <a:custGeom>
            <a:avLst/>
            <a:gdLst>
              <a:gd name="connsiteX0" fmla="*/ 0 w 12192000"/>
              <a:gd name="connsiteY0" fmla="*/ 2558508 h 2558508"/>
              <a:gd name="connsiteX1" fmla="*/ 12192000 w 12192000"/>
              <a:gd name="connsiteY1" fmla="*/ 2558508 h 2558508"/>
              <a:gd name="connsiteX2" fmla="*/ 12192000 w 12192000"/>
              <a:gd name="connsiteY2" fmla="*/ 0 h 2558508"/>
              <a:gd name="connsiteX3" fmla="*/ 0 w 12192000"/>
              <a:gd name="connsiteY3" fmla="*/ 0 h 255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58508">
                <a:moveTo>
                  <a:pt x="0" y="2558508"/>
                </a:moveTo>
                <a:lnTo>
                  <a:pt x="12192000" y="2558508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0"/>
            <a:ext cx="476002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163" y="0"/>
            <a:ext cx="4763194" cy="6858000"/>
          </a:xfrm>
          <a:prstGeom prst="rect">
            <a:avLst/>
          </a:prstGeom>
          <a:gradFill>
            <a:gsLst>
              <a:gs pos="0">
                <a:srgbClr val="0070C0">
                  <a:alpha val="72135"/>
                </a:srgbClr>
              </a:gs>
              <a:gs pos="100000">
                <a:srgbClr val="3354B5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2712949" y="1396538"/>
            <a:ext cx="8117345" cy="4064924"/>
          </a:xfrm>
          <a:custGeom>
            <a:avLst/>
            <a:gdLst>
              <a:gd name="connsiteX0" fmla="*/ 6890674 w 7586519"/>
              <a:gd name="connsiteY0" fmla="*/ 0 h 4064924"/>
              <a:gd name="connsiteX1" fmla="*/ 7446523 w 7586519"/>
              <a:gd name="connsiteY1" fmla="*/ 0 h 4064924"/>
              <a:gd name="connsiteX2" fmla="*/ 7586519 w 7586519"/>
              <a:gd name="connsiteY2" fmla="*/ 139996 h 4064924"/>
              <a:gd name="connsiteX3" fmla="*/ 7586519 w 7586519"/>
              <a:gd name="connsiteY3" fmla="*/ 705494 h 4064924"/>
              <a:gd name="connsiteX4" fmla="*/ 7484758 w 7586519"/>
              <a:gd name="connsiteY4" fmla="*/ 715752 h 4064924"/>
              <a:gd name="connsiteX5" fmla="*/ 6879532 w 7586519"/>
              <a:gd name="connsiteY5" fmla="*/ 110526 h 4064924"/>
              <a:gd name="connsiteX6" fmla="*/ 139996 w 7586519"/>
              <a:gd name="connsiteY6" fmla="*/ 0 h 4064924"/>
              <a:gd name="connsiteX7" fmla="*/ 6651650 w 7586519"/>
              <a:gd name="connsiteY7" fmla="*/ 0 h 4064924"/>
              <a:gd name="connsiteX8" fmla="*/ 6640508 w 7586519"/>
              <a:gd name="connsiteY8" fmla="*/ 110526 h 4064924"/>
              <a:gd name="connsiteX9" fmla="*/ 7484758 w 7586519"/>
              <a:gd name="connsiteY9" fmla="*/ 954776 h 4064924"/>
              <a:gd name="connsiteX10" fmla="*/ 7571078 w 7586519"/>
              <a:gd name="connsiteY10" fmla="*/ 950417 h 4064924"/>
              <a:gd name="connsiteX11" fmla="*/ 7586519 w 7586519"/>
              <a:gd name="connsiteY11" fmla="*/ 948061 h 4064924"/>
              <a:gd name="connsiteX12" fmla="*/ 7586519 w 7586519"/>
              <a:gd name="connsiteY12" fmla="*/ 3924928 h 4064924"/>
              <a:gd name="connsiteX13" fmla="*/ 7446523 w 7586519"/>
              <a:gd name="connsiteY13" fmla="*/ 4064924 h 4064924"/>
              <a:gd name="connsiteX14" fmla="*/ 139996 w 7586519"/>
              <a:gd name="connsiteY14" fmla="*/ 4064924 h 4064924"/>
              <a:gd name="connsiteX15" fmla="*/ 0 w 7586519"/>
              <a:gd name="connsiteY15" fmla="*/ 3924928 h 4064924"/>
              <a:gd name="connsiteX16" fmla="*/ 0 w 7586519"/>
              <a:gd name="connsiteY16" fmla="*/ 139996 h 4064924"/>
              <a:gd name="connsiteX17" fmla="*/ 139996 w 7586519"/>
              <a:gd name="connsiteY17" fmla="*/ 0 h 406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586519" h="4064924">
                <a:moveTo>
                  <a:pt x="6890674" y="0"/>
                </a:moveTo>
                <a:lnTo>
                  <a:pt x="7446523" y="0"/>
                </a:lnTo>
                <a:cubicBezTo>
                  <a:pt x="7523841" y="0"/>
                  <a:pt x="7586519" y="62678"/>
                  <a:pt x="7586519" y="139996"/>
                </a:cubicBezTo>
                <a:lnTo>
                  <a:pt x="7586519" y="705494"/>
                </a:lnTo>
                <a:lnTo>
                  <a:pt x="7484758" y="715752"/>
                </a:lnTo>
                <a:cubicBezTo>
                  <a:pt x="7150501" y="715752"/>
                  <a:pt x="6879532" y="444783"/>
                  <a:pt x="6879532" y="110526"/>
                </a:cubicBezTo>
                <a:close/>
                <a:moveTo>
                  <a:pt x="139996" y="0"/>
                </a:moveTo>
                <a:lnTo>
                  <a:pt x="6651650" y="0"/>
                </a:lnTo>
                <a:lnTo>
                  <a:pt x="6640508" y="110526"/>
                </a:lnTo>
                <a:cubicBezTo>
                  <a:pt x="6640508" y="576792"/>
                  <a:pt x="7018492" y="954776"/>
                  <a:pt x="7484758" y="954776"/>
                </a:cubicBezTo>
                <a:cubicBezTo>
                  <a:pt x="7513900" y="954776"/>
                  <a:pt x="7542696" y="953300"/>
                  <a:pt x="7571078" y="950417"/>
                </a:cubicBezTo>
                <a:lnTo>
                  <a:pt x="7586519" y="948061"/>
                </a:lnTo>
                <a:lnTo>
                  <a:pt x="7586519" y="3924928"/>
                </a:lnTo>
                <a:cubicBezTo>
                  <a:pt x="7586519" y="4002246"/>
                  <a:pt x="7523841" y="4064924"/>
                  <a:pt x="7446523" y="4064924"/>
                </a:cubicBezTo>
                <a:lnTo>
                  <a:pt x="139996" y="4064924"/>
                </a:lnTo>
                <a:cubicBezTo>
                  <a:pt x="62678" y="4064924"/>
                  <a:pt x="0" y="4002246"/>
                  <a:pt x="0" y="3924928"/>
                </a:cubicBezTo>
                <a:lnTo>
                  <a:pt x="0" y="139996"/>
                </a:lnTo>
                <a:cubicBezTo>
                  <a:pt x="0" y="62678"/>
                  <a:pt x="62678" y="0"/>
                  <a:pt x="139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srgbClr val="0064D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204493" y="1396538"/>
            <a:ext cx="677108" cy="4064924"/>
            <a:chOff x="26301" y="1138131"/>
            <a:chExt cx="677108" cy="4064924"/>
          </a:xfrm>
        </p:grpSpPr>
        <p:sp>
          <p:nvSpPr>
            <p:cNvPr id="10" name="文本框 9"/>
            <p:cNvSpPr txBox="1"/>
            <p:nvPr/>
          </p:nvSpPr>
          <p:spPr>
            <a:xfrm>
              <a:off x="26301" y="1138131"/>
              <a:ext cx="677108" cy="28780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0E6BC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SOUTHWEST JIAOTONG UNIVERSITY</a:t>
              </a:r>
              <a:endParaRPr lang="zh-CN" altLang="en-US" sz="1600" dirty="0">
                <a:solidFill>
                  <a:srgbClr val="0E6BC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82600" y="3845518"/>
              <a:ext cx="0" cy="1357537"/>
            </a:xfrm>
            <a:prstGeom prst="line">
              <a:avLst/>
            </a:prstGeom>
            <a:ln w="12700">
              <a:solidFill>
                <a:srgbClr val="316A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3397184" y="1550560"/>
            <a:ext cx="2954655" cy="2346785"/>
            <a:chOff x="497375" y="1211712"/>
            <a:chExt cx="2954655" cy="2346785"/>
          </a:xfrm>
        </p:grpSpPr>
        <p:sp>
          <p:nvSpPr>
            <p:cNvPr id="6" name="文本框 5"/>
            <p:cNvSpPr txBox="1"/>
            <p:nvPr/>
          </p:nvSpPr>
          <p:spPr>
            <a:xfrm>
              <a:off x="497375" y="2635167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08FF0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技术亮点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2775" y="1211712"/>
              <a:ext cx="144142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2000">
                        <a:srgbClr val="0655D3"/>
                      </a:gs>
                      <a:gs pos="86000">
                        <a:srgbClr val="0655D3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OPPOSans B"/>
                  <a:cs typeface="Arial" panose="020B0604020202020204" pitchFamily="34" charset="0"/>
                </a:rPr>
                <a:t>02</a:t>
              </a:r>
              <a:endParaRPr kumimoji="0" lang="zh-CN" altLang="en-US" sz="8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000">
                      <a:srgbClr val="0655D3"/>
                    </a:gs>
                    <a:gs pos="86000">
                      <a:srgbClr val="0655D3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OPPOSans B"/>
                <a:cs typeface="Arial" panose="020B0604020202020204" pitchFamily="34" charset="0"/>
              </a:endParaRPr>
            </a:p>
          </p:txBody>
        </p:sp>
      </p:grpSp>
      <p:cxnSp>
        <p:nvCxnSpPr>
          <p:cNvPr id="22" name="直线连接符 21"/>
          <p:cNvCxnSpPr/>
          <p:nvPr/>
        </p:nvCxnSpPr>
        <p:spPr>
          <a:xfrm>
            <a:off x="3508081" y="4676038"/>
            <a:ext cx="1251950" cy="6730"/>
          </a:xfrm>
          <a:prstGeom prst="line">
            <a:avLst/>
          </a:prstGeom>
          <a:ln w="28575">
            <a:solidFill>
              <a:srgbClr val="0E6B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5571" y="429682"/>
            <a:ext cx="438284" cy="239186"/>
            <a:chOff x="450426" y="460569"/>
            <a:chExt cx="314885" cy="171843"/>
          </a:xfrm>
          <a:gradFill flip="none" rotWithShape="1">
            <a:gsLst>
              <a:gs pos="82000">
                <a:srgbClr val="0086CE">
                  <a:alpha val="0"/>
                </a:srgbClr>
              </a:gs>
              <a:gs pos="18000">
                <a:srgbClr val="006FAC"/>
              </a:gs>
            </a:gsLst>
            <a:lin ang="2700000" scaled="1"/>
            <a:tileRect/>
          </a:gradFill>
        </p:grpSpPr>
        <p:sp>
          <p:nvSpPr>
            <p:cNvPr id="3" name="椭圆 2"/>
            <p:cNvSpPr/>
            <p:nvPr/>
          </p:nvSpPr>
          <p:spPr>
            <a:xfrm>
              <a:off x="450426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21947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593469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64990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50426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21947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93469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64990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50426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1947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93469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64990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6511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36511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36511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18" name="平行四边形 17"/>
          <p:cNvSpPr/>
          <p:nvPr/>
        </p:nvSpPr>
        <p:spPr>
          <a:xfrm flipV="1">
            <a:off x="1555396" y="754055"/>
            <a:ext cx="2959100" cy="233776"/>
          </a:xfrm>
          <a:prstGeom prst="parallelogram">
            <a:avLst/>
          </a:prstGeom>
          <a:gradFill flip="none" rotWithShape="1">
            <a:gsLst>
              <a:gs pos="0">
                <a:srgbClr val="0086CE">
                  <a:alpha val="0"/>
                </a:srgbClr>
              </a:gs>
              <a:gs pos="100000">
                <a:srgbClr val="0086CE">
                  <a:alpha val="74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4669" y="410108"/>
            <a:ext cx="3982026" cy="580991"/>
          </a:xfrm>
          <a:prstGeom prst="rect">
            <a:avLst/>
          </a:prstGeom>
          <a:noFill/>
          <a:effectLst/>
        </p:spPr>
        <p:txBody>
          <a:bodyPr wrap="square" lIns="0" tIns="43846" rIns="87691" bIns="4384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F3D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lt"/>
              </a:rPr>
              <a:t>技术亮点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flipH="1">
            <a:off x="-5" y="6617367"/>
            <a:ext cx="12191683" cy="240185"/>
          </a:xfrm>
          <a:prstGeom prst="rect">
            <a:avLst/>
          </a:prstGeom>
          <a:gradFill>
            <a:gsLst>
              <a:gs pos="100000">
                <a:srgbClr val="0070C0">
                  <a:alpha val="96000"/>
                </a:srgbClr>
              </a:gs>
              <a:gs pos="40000">
                <a:srgbClr val="3354B5">
                  <a:alpha val="90000"/>
                </a:srgbClr>
              </a:gs>
              <a:gs pos="0">
                <a:srgbClr val="1F2B97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OPPOSans R" pitchFamily="18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827A2B3-0241-4DE5-958D-8C3A5D6EE287}"/>
              </a:ext>
            </a:extLst>
          </p:cNvPr>
          <p:cNvSpPr/>
          <p:nvPr/>
        </p:nvSpPr>
        <p:spPr>
          <a:xfrm>
            <a:off x="811797" y="1493552"/>
            <a:ext cx="10821500" cy="48280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  <a:gs pos="46000">
                <a:schemeClr val="accent1">
                  <a:lumMod val="5000"/>
                  <a:lumOff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/>
              <a:t>v</a:t>
            </a:r>
            <a:endParaRPr lang="zh-CN" altLang="en-US" sz="2800" dirty="0"/>
          </a:p>
        </p:txBody>
      </p:sp>
      <p:sp>
        <p:nvSpPr>
          <p:cNvPr id="30" name="矩形 2">
            <a:extLst>
              <a:ext uri="{FF2B5EF4-FFF2-40B4-BE49-F238E27FC236}">
                <a16:creationId xmlns:a16="http://schemas.microsoft.com/office/drawing/2014/main" id="{D726ED85-EBE8-4225-ADDB-C78CD5A84537}"/>
              </a:ext>
            </a:extLst>
          </p:cNvPr>
          <p:cNvSpPr/>
          <p:nvPr/>
        </p:nvSpPr>
        <p:spPr>
          <a:xfrm>
            <a:off x="578420" y="1841979"/>
            <a:ext cx="466754" cy="4131203"/>
          </a:xfrm>
          <a:custGeom>
            <a:avLst/>
            <a:gdLst>
              <a:gd name="connsiteX0" fmla="*/ 72000 w 4092940"/>
              <a:gd name="connsiteY0" fmla="*/ 0 h 535255"/>
              <a:gd name="connsiteX1" fmla="*/ 4020940 w 4092940"/>
              <a:gd name="connsiteY1" fmla="*/ 0 h 535255"/>
              <a:gd name="connsiteX2" fmla="*/ 4092940 w 4092940"/>
              <a:gd name="connsiteY2" fmla="*/ 72000 h 535255"/>
              <a:gd name="connsiteX3" fmla="*/ 4092940 w 4092940"/>
              <a:gd name="connsiteY3" fmla="*/ 463255 h 535255"/>
              <a:gd name="connsiteX4" fmla="*/ 4020940 w 4092940"/>
              <a:gd name="connsiteY4" fmla="*/ 535255 h 535255"/>
              <a:gd name="connsiteX5" fmla="*/ 72000 w 4092940"/>
              <a:gd name="connsiteY5" fmla="*/ 535255 h 535255"/>
              <a:gd name="connsiteX6" fmla="*/ 0 w 4092940"/>
              <a:gd name="connsiteY6" fmla="*/ 463255 h 535255"/>
              <a:gd name="connsiteX7" fmla="*/ 0 w 4092940"/>
              <a:gd name="connsiteY7" fmla="*/ 72000 h 535255"/>
              <a:gd name="connsiteX8" fmla="*/ 72000 w 4092940"/>
              <a:gd name="connsiteY8" fmla="*/ 0 h 53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2940" h="535255">
                <a:moveTo>
                  <a:pt x="72000" y="0"/>
                </a:moveTo>
                <a:lnTo>
                  <a:pt x="4020940" y="0"/>
                </a:lnTo>
                <a:cubicBezTo>
                  <a:pt x="4060684" y="0"/>
                  <a:pt x="4092940" y="32256"/>
                  <a:pt x="4092940" y="72000"/>
                </a:cubicBezTo>
                <a:lnTo>
                  <a:pt x="4092940" y="463255"/>
                </a:lnTo>
                <a:cubicBezTo>
                  <a:pt x="4092940" y="502999"/>
                  <a:pt x="4060684" y="535255"/>
                  <a:pt x="4020940" y="535255"/>
                </a:cubicBezTo>
                <a:lnTo>
                  <a:pt x="72000" y="535255"/>
                </a:lnTo>
                <a:cubicBezTo>
                  <a:pt x="32256" y="535255"/>
                  <a:pt x="0" y="502999"/>
                  <a:pt x="0" y="463255"/>
                </a:cubicBezTo>
                <a:lnTo>
                  <a:pt x="0" y="72000"/>
                </a:lnTo>
                <a:cubicBezTo>
                  <a:pt x="0" y="32256"/>
                  <a:pt x="32256" y="0"/>
                  <a:pt x="72000" y="0"/>
                </a:cubicBezTo>
              </a:path>
            </a:pathLst>
          </a:custGeom>
          <a:solidFill>
            <a:srgbClr val="00319E"/>
          </a:solidFill>
          <a:ln>
            <a:noFill/>
          </a:ln>
          <a:effectLst>
            <a:outerShdw blurRad="254000" dist="101600" dir="2700000" sx="102000" sy="102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lidefontliuyun" panose="02000600000000000000" pitchFamily="2" charset="-122"/>
              </a:rPr>
              <a:t>项目相关</a:t>
            </a:r>
          </a:p>
        </p:txBody>
      </p:sp>
      <p:sp>
        <p:nvSpPr>
          <p:cNvPr id="31" name="矩形: 圆角 24">
            <a:extLst>
              <a:ext uri="{FF2B5EF4-FFF2-40B4-BE49-F238E27FC236}">
                <a16:creationId xmlns:a16="http://schemas.microsoft.com/office/drawing/2014/main" id="{C8C761DD-2EE8-47C5-9409-8675F1555163}"/>
              </a:ext>
            </a:extLst>
          </p:cNvPr>
          <p:cNvSpPr/>
          <p:nvPr/>
        </p:nvSpPr>
        <p:spPr>
          <a:xfrm>
            <a:off x="5237688" y="1849138"/>
            <a:ext cx="2365211" cy="5255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rgbClr val="1D54B1"/>
              </a:gs>
              <a:gs pos="100000">
                <a:srgbClr val="463DA9">
                  <a:alpha val="7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393700" dist="114300" dir="5400000" sx="90370" sy="90370" algn="t" rotWithShape="0">
              <a:srgbClr val="1D54B1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FEE0A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评论分析</a:t>
            </a:r>
            <a:endParaRPr lang="en-US" altLang="zh-CN" b="1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85">
            <a:extLst>
              <a:ext uri="{FF2B5EF4-FFF2-40B4-BE49-F238E27FC236}">
                <a16:creationId xmlns:a16="http://schemas.microsoft.com/office/drawing/2014/main" id="{119D498B-4CFB-47F7-875C-26B7C104AE30}"/>
              </a:ext>
            </a:extLst>
          </p:cNvPr>
          <p:cNvSpPr/>
          <p:nvPr/>
        </p:nvSpPr>
        <p:spPr>
          <a:xfrm>
            <a:off x="1601381" y="2814563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Window</a:t>
            </a:r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窗口函数</a:t>
            </a:r>
            <a:endParaRPr lang="en-US" altLang="zh-CN" dirty="0">
              <a:solidFill>
                <a:srgbClr val="C00000"/>
              </a:solidFill>
              <a:latin typeface="zixiaohunmenghuanti_trial" pitchFamily="2" charset="-122"/>
              <a:ea typeface="zixiaohunmenghuanti_trial" pitchFamily="2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累加计算每年用户数</a:t>
            </a:r>
          </a:p>
        </p:txBody>
      </p:sp>
      <p:sp>
        <p:nvSpPr>
          <p:cNvPr id="45" name="矩形: 圆角 24">
            <a:extLst>
              <a:ext uri="{FF2B5EF4-FFF2-40B4-BE49-F238E27FC236}">
                <a16:creationId xmlns:a16="http://schemas.microsoft.com/office/drawing/2014/main" id="{D0804E40-C6A6-4761-9BFA-72FBE2A692AE}"/>
              </a:ext>
            </a:extLst>
          </p:cNvPr>
          <p:cNvSpPr/>
          <p:nvPr/>
        </p:nvSpPr>
        <p:spPr>
          <a:xfrm>
            <a:off x="8785504" y="1849138"/>
            <a:ext cx="2365211" cy="5255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rgbClr val="1D54B1"/>
              </a:gs>
              <a:gs pos="100000">
                <a:srgbClr val="463DA9">
                  <a:alpha val="7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393700" dist="114300" dir="5400000" sx="90370" sy="90370" algn="t" rotWithShape="0">
              <a:srgbClr val="1D54B1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FEE0A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综合分析</a:t>
            </a:r>
            <a:endParaRPr lang="en-US" altLang="zh-CN" b="1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: 圆角 24">
            <a:extLst>
              <a:ext uri="{FF2B5EF4-FFF2-40B4-BE49-F238E27FC236}">
                <a16:creationId xmlns:a16="http://schemas.microsoft.com/office/drawing/2014/main" id="{4C24A04D-50AF-4518-A19B-235BE780E857}"/>
              </a:ext>
            </a:extLst>
          </p:cNvPr>
          <p:cNvSpPr/>
          <p:nvPr/>
        </p:nvSpPr>
        <p:spPr>
          <a:xfrm>
            <a:off x="1689871" y="1849138"/>
            <a:ext cx="2365211" cy="5255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rgbClr val="1D54B1"/>
              </a:gs>
              <a:gs pos="100000">
                <a:srgbClr val="463DA9">
                  <a:alpha val="7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393700" dist="114300" dir="5400000" sx="90370" sy="90370" algn="t" rotWithShape="0">
              <a:srgbClr val="1D54B1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FEE0A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用户分析</a:t>
            </a:r>
            <a:endParaRPr lang="en-US" altLang="zh-CN" b="1" dirty="0">
              <a:gradFill>
                <a:gsLst>
                  <a:gs pos="0">
                    <a:sysClr val="window" lastClr="FFFFFF"/>
                  </a:gs>
                  <a:gs pos="83000">
                    <a:srgbClr val="FEE0AB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: 圆角 85">
            <a:extLst>
              <a:ext uri="{FF2B5EF4-FFF2-40B4-BE49-F238E27FC236}">
                <a16:creationId xmlns:a16="http://schemas.microsoft.com/office/drawing/2014/main" id="{D6B9E221-212C-45CC-BC43-46C3CB3187D9}"/>
              </a:ext>
            </a:extLst>
          </p:cNvPr>
          <p:cNvSpPr/>
          <p:nvPr/>
        </p:nvSpPr>
        <p:spPr>
          <a:xfrm>
            <a:off x="1601381" y="3710005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Joined</a:t>
            </a:r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函数合并表格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A69C67-BF8E-4D2E-8DCB-3726DE679E89}"/>
              </a:ext>
            </a:extLst>
          </p:cNvPr>
          <p:cNvSpPr txBox="1"/>
          <p:nvPr/>
        </p:nvSpPr>
        <p:spPr>
          <a:xfrm>
            <a:off x="2599765" y="3199410"/>
            <a:ext cx="690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600" b="1" dirty="0">
              <a:solidFill>
                <a:srgbClr val="535C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箭头: 右 12">
            <a:extLst>
              <a:ext uri="{FF2B5EF4-FFF2-40B4-BE49-F238E27FC236}">
                <a16:creationId xmlns:a16="http://schemas.microsoft.com/office/drawing/2014/main" id="{8FE7D03B-0905-4915-A3B3-F13F04D77D23}"/>
              </a:ext>
            </a:extLst>
          </p:cNvPr>
          <p:cNvSpPr/>
          <p:nvPr/>
        </p:nvSpPr>
        <p:spPr>
          <a:xfrm rot="5400000">
            <a:off x="2535770" y="4551608"/>
            <a:ext cx="673410" cy="266585"/>
          </a:xfrm>
          <a:prstGeom prst="rightArrow">
            <a:avLst>
              <a:gd name="adj1" fmla="val 65013"/>
              <a:gd name="adj2" fmla="val 47619"/>
            </a:avLst>
          </a:prstGeom>
          <a:gradFill flip="none" rotWithShape="1">
            <a:gsLst>
              <a:gs pos="16000">
                <a:srgbClr val="00319E">
                  <a:alpha val="90474"/>
                </a:srgbClr>
              </a:gs>
              <a:gs pos="98000">
                <a:schemeClr val="accent1">
                  <a:lumMod val="80000"/>
                  <a:lumOff val="20000"/>
                  <a:alpha val="0"/>
                </a:schemeClr>
              </a:gs>
              <a:gs pos="79000">
                <a:schemeClr val="accent5">
                  <a:alpha val="57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</a:ln>
          <a:effectLst>
            <a:outerShdw blurRad="254000" dist="123444" dir="5400000" sx="101000" sy="101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>
              <a:solidFill>
                <a:schemeClr val="bg1"/>
              </a:solidFill>
              <a:effectLst>
                <a:outerShdw blurRad="137160" dist="41148" dir="2699997" algn="tl">
                  <a:srgbClr val="000000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6" name="矩形: 圆角 85">
            <a:extLst>
              <a:ext uri="{FF2B5EF4-FFF2-40B4-BE49-F238E27FC236}">
                <a16:creationId xmlns:a16="http://schemas.microsoft.com/office/drawing/2014/main" id="{66B5236A-6FC3-40A5-BD67-418FD51E84CD}"/>
              </a:ext>
            </a:extLst>
          </p:cNvPr>
          <p:cNvSpPr/>
          <p:nvPr/>
        </p:nvSpPr>
        <p:spPr>
          <a:xfrm>
            <a:off x="1601381" y="5153735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每年精英用户与</a:t>
            </a:r>
            <a:endParaRPr lang="en-US" altLang="zh-CN" dirty="0">
              <a:solidFill>
                <a:srgbClr val="C00000"/>
              </a:solidFill>
              <a:latin typeface="zixiaohunmenghuanti_trial" pitchFamily="2" charset="-122"/>
              <a:ea typeface="zixiaohunmenghuanti_trial" pitchFamily="2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普通用户比例</a:t>
            </a:r>
          </a:p>
        </p:txBody>
      </p:sp>
      <p:sp>
        <p:nvSpPr>
          <p:cNvPr id="38" name="矩形: 圆角 85">
            <a:extLst>
              <a:ext uri="{FF2B5EF4-FFF2-40B4-BE49-F238E27FC236}">
                <a16:creationId xmlns:a16="http://schemas.microsoft.com/office/drawing/2014/main" id="{33CAE46E-6A67-469C-88B9-87EE7B45AB31}"/>
              </a:ext>
            </a:extLst>
          </p:cNvPr>
          <p:cNvSpPr/>
          <p:nvPr/>
        </p:nvSpPr>
        <p:spPr>
          <a:xfrm>
            <a:off x="5141955" y="2814563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NLTK</a:t>
            </a:r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自然语言</a:t>
            </a:r>
            <a:endParaRPr lang="en-US" altLang="zh-CN" dirty="0">
              <a:solidFill>
                <a:srgbClr val="C00000"/>
              </a:solidFill>
              <a:latin typeface="zixiaohunmenghuanti_trial" pitchFamily="2" charset="-122"/>
              <a:ea typeface="zixiaohunmenghuanti_trial" pitchFamily="2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处理技术</a:t>
            </a:r>
          </a:p>
        </p:txBody>
      </p:sp>
      <p:sp>
        <p:nvSpPr>
          <p:cNvPr id="40" name="矩形: 圆角 85">
            <a:extLst>
              <a:ext uri="{FF2B5EF4-FFF2-40B4-BE49-F238E27FC236}">
                <a16:creationId xmlns:a16="http://schemas.microsoft.com/office/drawing/2014/main" id="{80E2DBC9-9E60-486B-8AFB-9CBB3EBCE3CE}"/>
              </a:ext>
            </a:extLst>
          </p:cNvPr>
          <p:cNvSpPr/>
          <p:nvPr/>
        </p:nvSpPr>
        <p:spPr>
          <a:xfrm>
            <a:off x="8627283" y="2814563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问题层级化</a:t>
            </a:r>
            <a:endParaRPr lang="en-US" altLang="zh-CN" dirty="0">
              <a:solidFill>
                <a:srgbClr val="C00000"/>
              </a:solidFill>
              <a:latin typeface="zixiaohunmenghuanti_trial" pitchFamily="2" charset="-122"/>
              <a:ea typeface="zixiaohunmenghuanti_trial" pitchFamily="2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两两比较法确定权重</a:t>
            </a:r>
            <a:endParaRPr lang="en-US" altLang="zh-CN" dirty="0">
              <a:solidFill>
                <a:srgbClr val="C00000"/>
              </a:solidFill>
              <a:latin typeface="zixiaohunmenghuanti_trial" pitchFamily="2" charset="-122"/>
              <a:ea typeface="zixiaohunmenghuanti_trial" pitchFamily="2" charset="-122"/>
            </a:endParaRPr>
          </a:p>
        </p:txBody>
      </p:sp>
      <p:sp>
        <p:nvSpPr>
          <p:cNvPr id="42" name="矩形: 圆角 85">
            <a:extLst>
              <a:ext uri="{FF2B5EF4-FFF2-40B4-BE49-F238E27FC236}">
                <a16:creationId xmlns:a16="http://schemas.microsoft.com/office/drawing/2014/main" id="{057811B5-E543-4AE9-8E85-30A19C0C9458}"/>
              </a:ext>
            </a:extLst>
          </p:cNvPr>
          <p:cNvSpPr/>
          <p:nvPr/>
        </p:nvSpPr>
        <p:spPr>
          <a:xfrm>
            <a:off x="8627283" y="3639247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正规化数据</a:t>
            </a:r>
            <a:endParaRPr lang="en-US" altLang="zh-CN" dirty="0">
              <a:solidFill>
                <a:srgbClr val="C00000"/>
              </a:solidFill>
              <a:latin typeface="zixiaohunmenghuanti_trial" pitchFamily="2" charset="-122"/>
              <a:ea typeface="zixiaohunmenghuanti_trial" pitchFamily="2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确保指标尺度相同</a:t>
            </a:r>
            <a:endParaRPr lang="en-US" altLang="zh-CN" dirty="0">
              <a:solidFill>
                <a:srgbClr val="C00000"/>
              </a:solidFill>
              <a:latin typeface="zixiaohunmenghuanti_trial" pitchFamily="2" charset="-122"/>
              <a:ea typeface="zixiaohunmenghuanti_trial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D793A21-035C-4DB1-91C3-5D8D10BDC1F8}"/>
              </a:ext>
            </a:extLst>
          </p:cNvPr>
          <p:cNvSpPr txBox="1"/>
          <p:nvPr/>
        </p:nvSpPr>
        <p:spPr>
          <a:xfrm>
            <a:off x="9625667" y="3162103"/>
            <a:ext cx="690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600" b="1" dirty="0">
              <a:solidFill>
                <a:srgbClr val="535C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箭头: 右 12">
            <a:extLst>
              <a:ext uri="{FF2B5EF4-FFF2-40B4-BE49-F238E27FC236}">
                <a16:creationId xmlns:a16="http://schemas.microsoft.com/office/drawing/2014/main" id="{2505CE7E-80CE-42D0-A6F1-D90A094AC5E8}"/>
              </a:ext>
            </a:extLst>
          </p:cNvPr>
          <p:cNvSpPr/>
          <p:nvPr/>
        </p:nvSpPr>
        <p:spPr>
          <a:xfrm rot="5400000">
            <a:off x="9561672" y="4514301"/>
            <a:ext cx="673410" cy="266585"/>
          </a:xfrm>
          <a:prstGeom prst="rightArrow">
            <a:avLst>
              <a:gd name="adj1" fmla="val 65013"/>
              <a:gd name="adj2" fmla="val 47619"/>
            </a:avLst>
          </a:prstGeom>
          <a:gradFill flip="none" rotWithShape="1">
            <a:gsLst>
              <a:gs pos="16000">
                <a:srgbClr val="00319E">
                  <a:alpha val="90474"/>
                </a:srgbClr>
              </a:gs>
              <a:gs pos="98000">
                <a:schemeClr val="accent1">
                  <a:lumMod val="80000"/>
                  <a:lumOff val="20000"/>
                  <a:alpha val="0"/>
                </a:schemeClr>
              </a:gs>
              <a:gs pos="79000">
                <a:schemeClr val="accent5">
                  <a:alpha val="57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</a:ln>
          <a:effectLst>
            <a:outerShdw blurRad="254000" dist="123444" dir="5400000" sx="101000" sy="101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>
              <a:solidFill>
                <a:schemeClr val="bg1"/>
              </a:solidFill>
              <a:effectLst>
                <a:outerShdw blurRad="137160" dist="41148" dir="2699997" algn="tl">
                  <a:srgbClr val="000000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9" name="矩形: 圆角 85">
            <a:extLst>
              <a:ext uri="{FF2B5EF4-FFF2-40B4-BE49-F238E27FC236}">
                <a16:creationId xmlns:a16="http://schemas.microsoft.com/office/drawing/2014/main" id="{FDA4E8B0-3E85-4578-8724-E2F91EBE173C}"/>
              </a:ext>
            </a:extLst>
          </p:cNvPr>
          <p:cNvSpPr/>
          <p:nvPr/>
        </p:nvSpPr>
        <p:spPr>
          <a:xfrm>
            <a:off x="8627283" y="5116428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每个城市最好</a:t>
            </a:r>
            <a:endParaRPr lang="en-US" altLang="zh-CN" dirty="0">
              <a:solidFill>
                <a:srgbClr val="C00000"/>
              </a:solidFill>
              <a:latin typeface="zixiaohunmenghuanti_trial" pitchFamily="2" charset="-122"/>
              <a:ea typeface="zixiaohunmenghuanti_trial" pitchFamily="2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五家商家</a:t>
            </a:r>
          </a:p>
        </p:txBody>
      </p:sp>
      <p:sp>
        <p:nvSpPr>
          <p:cNvPr id="53" name="矩形: 圆角 85">
            <a:extLst>
              <a:ext uri="{FF2B5EF4-FFF2-40B4-BE49-F238E27FC236}">
                <a16:creationId xmlns:a16="http://schemas.microsoft.com/office/drawing/2014/main" id="{8580D69B-2035-49CE-BE09-6FA24E32A47B}"/>
              </a:ext>
            </a:extLst>
          </p:cNvPr>
          <p:cNvSpPr/>
          <p:nvPr/>
        </p:nvSpPr>
        <p:spPr>
          <a:xfrm>
            <a:off x="5149198" y="3695736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WordCloud</a:t>
            </a:r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库</a:t>
            </a:r>
            <a:endParaRPr lang="en-US" altLang="zh-CN" dirty="0">
              <a:solidFill>
                <a:srgbClr val="C00000"/>
              </a:solidFill>
              <a:latin typeface="zixiaohunmenghuanti_trial" pitchFamily="2" charset="-122"/>
              <a:ea typeface="zixiaohunmenghuanti_trial" pitchFamily="2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词云可视化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50DE946-5AAE-4075-B670-A14486C158C9}"/>
              </a:ext>
            </a:extLst>
          </p:cNvPr>
          <p:cNvSpPr txBox="1"/>
          <p:nvPr/>
        </p:nvSpPr>
        <p:spPr>
          <a:xfrm>
            <a:off x="6085093" y="3199410"/>
            <a:ext cx="690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535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600" b="1" dirty="0">
              <a:solidFill>
                <a:srgbClr val="535C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箭头: 右 12">
            <a:extLst>
              <a:ext uri="{FF2B5EF4-FFF2-40B4-BE49-F238E27FC236}">
                <a16:creationId xmlns:a16="http://schemas.microsoft.com/office/drawing/2014/main" id="{AAAD9168-052E-45E7-B3FD-858777DD2FE0}"/>
              </a:ext>
            </a:extLst>
          </p:cNvPr>
          <p:cNvSpPr/>
          <p:nvPr/>
        </p:nvSpPr>
        <p:spPr>
          <a:xfrm rot="5400000">
            <a:off x="6021098" y="4551608"/>
            <a:ext cx="673410" cy="266585"/>
          </a:xfrm>
          <a:prstGeom prst="rightArrow">
            <a:avLst>
              <a:gd name="adj1" fmla="val 65013"/>
              <a:gd name="adj2" fmla="val 47619"/>
            </a:avLst>
          </a:prstGeom>
          <a:gradFill flip="none" rotWithShape="1">
            <a:gsLst>
              <a:gs pos="16000">
                <a:srgbClr val="00319E">
                  <a:alpha val="90474"/>
                </a:srgbClr>
              </a:gs>
              <a:gs pos="98000">
                <a:schemeClr val="accent1">
                  <a:lumMod val="80000"/>
                  <a:lumOff val="20000"/>
                  <a:alpha val="0"/>
                </a:schemeClr>
              </a:gs>
              <a:gs pos="79000">
                <a:schemeClr val="accent5">
                  <a:alpha val="57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</a:ln>
          <a:effectLst>
            <a:outerShdw blurRad="254000" dist="123444" dir="5400000" sx="101000" sy="101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>
              <a:solidFill>
                <a:schemeClr val="bg1"/>
              </a:solidFill>
              <a:effectLst>
                <a:outerShdw blurRad="137160" dist="41148" dir="2699997" algn="tl">
                  <a:srgbClr val="000000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7" name="矩形: 圆角 85">
            <a:extLst>
              <a:ext uri="{FF2B5EF4-FFF2-40B4-BE49-F238E27FC236}">
                <a16:creationId xmlns:a16="http://schemas.microsoft.com/office/drawing/2014/main" id="{5A6553DF-5EB7-4B42-A795-2808C7F7E286}"/>
              </a:ext>
            </a:extLst>
          </p:cNvPr>
          <p:cNvSpPr/>
          <p:nvPr/>
        </p:nvSpPr>
        <p:spPr>
          <a:xfrm>
            <a:off x="5086709" y="5153735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绘制词云图</a:t>
            </a:r>
          </a:p>
        </p:txBody>
      </p:sp>
    </p:spTree>
    <p:extLst>
      <p:ext uri="{BB962C8B-B14F-4D97-AF65-F5344CB8AC3E}">
        <p14:creationId xmlns:p14="http://schemas.microsoft.com/office/powerpoint/2010/main" val="34959382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alphaModFix amt="9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44004" b="49240"/>
          <a:stretch>
            <a:fillRect/>
          </a:stretch>
        </p:blipFill>
        <p:spPr>
          <a:xfrm flipV="1">
            <a:off x="1" y="-7"/>
            <a:ext cx="12191998" cy="3747395"/>
          </a:xfrm>
          <a:custGeom>
            <a:avLst/>
            <a:gdLst>
              <a:gd name="connsiteX0" fmla="*/ 0 w 12192000"/>
              <a:gd name="connsiteY0" fmla="*/ 2558508 h 2558508"/>
              <a:gd name="connsiteX1" fmla="*/ 12192000 w 12192000"/>
              <a:gd name="connsiteY1" fmla="*/ 2558508 h 2558508"/>
              <a:gd name="connsiteX2" fmla="*/ 12192000 w 12192000"/>
              <a:gd name="connsiteY2" fmla="*/ 0 h 2558508"/>
              <a:gd name="connsiteX3" fmla="*/ 0 w 12192000"/>
              <a:gd name="connsiteY3" fmla="*/ 0 h 255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58508">
                <a:moveTo>
                  <a:pt x="0" y="2558508"/>
                </a:moveTo>
                <a:lnTo>
                  <a:pt x="12192000" y="2558508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0" y="0"/>
            <a:ext cx="473298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163" y="0"/>
            <a:ext cx="4763194" cy="6858000"/>
          </a:xfrm>
          <a:prstGeom prst="rect">
            <a:avLst/>
          </a:prstGeom>
          <a:gradFill>
            <a:gsLst>
              <a:gs pos="0">
                <a:srgbClr val="0070C0">
                  <a:alpha val="72135"/>
                </a:srgbClr>
              </a:gs>
              <a:gs pos="100000">
                <a:srgbClr val="3354B5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2712949" y="1396538"/>
            <a:ext cx="8117345" cy="4064924"/>
          </a:xfrm>
          <a:custGeom>
            <a:avLst/>
            <a:gdLst>
              <a:gd name="connsiteX0" fmla="*/ 6890674 w 7586519"/>
              <a:gd name="connsiteY0" fmla="*/ 0 h 4064924"/>
              <a:gd name="connsiteX1" fmla="*/ 7446523 w 7586519"/>
              <a:gd name="connsiteY1" fmla="*/ 0 h 4064924"/>
              <a:gd name="connsiteX2" fmla="*/ 7586519 w 7586519"/>
              <a:gd name="connsiteY2" fmla="*/ 139996 h 4064924"/>
              <a:gd name="connsiteX3" fmla="*/ 7586519 w 7586519"/>
              <a:gd name="connsiteY3" fmla="*/ 705494 h 4064924"/>
              <a:gd name="connsiteX4" fmla="*/ 7484758 w 7586519"/>
              <a:gd name="connsiteY4" fmla="*/ 715752 h 4064924"/>
              <a:gd name="connsiteX5" fmla="*/ 6879532 w 7586519"/>
              <a:gd name="connsiteY5" fmla="*/ 110526 h 4064924"/>
              <a:gd name="connsiteX6" fmla="*/ 139996 w 7586519"/>
              <a:gd name="connsiteY6" fmla="*/ 0 h 4064924"/>
              <a:gd name="connsiteX7" fmla="*/ 6651650 w 7586519"/>
              <a:gd name="connsiteY7" fmla="*/ 0 h 4064924"/>
              <a:gd name="connsiteX8" fmla="*/ 6640508 w 7586519"/>
              <a:gd name="connsiteY8" fmla="*/ 110526 h 4064924"/>
              <a:gd name="connsiteX9" fmla="*/ 7484758 w 7586519"/>
              <a:gd name="connsiteY9" fmla="*/ 954776 h 4064924"/>
              <a:gd name="connsiteX10" fmla="*/ 7571078 w 7586519"/>
              <a:gd name="connsiteY10" fmla="*/ 950417 h 4064924"/>
              <a:gd name="connsiteX11" fmla="*/ 7586519 w 7586519"/>
              <a:gd name="connsiteY11" fmla="*/ 948061 h 4064924"/>
              <a:gd name="connsiteX12" fmla="*/ 7586519 w 7586519"/>
              <a:gd name="connsiteY12" fmla="*/ 3924928 h 4064924"/>
              <a:gd name="connsiteX13" fmla="*/ 7446523 w 7586519"/>
              <a:gd name="connsiteY13" fmla="*/ 4064924 h 4064924"/>
              <a:gd name="connsiteX14" fmla="*/ 139996 w 7586519"/>
              <a:gd name="connsiteY14" fmla="*/ 4064924 h 4064924"/>
              <a:gd name="connsiteX15" fmla="*/ 0 w 7586519"/>
              <a:gd name="connsiteY15" fmla="*/ 3924928 h 4064924"/>
              <a:gd name="connsiteX16" fmla="*/ 0 w 7586519"/>
              <a:gd name="connsiteY16" fmla="*/ 139996 h 4064924"/>
              <a:gd name="connsiteX17" fmla="*/ 139996 w 7586519"/>
              <a:gd name="connsiteY17" fmla="*/ 0 h 406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586519" h="4064924">
                <a:moveTo>
                  <a:pt x="6890674" y="0"/>
                </a:moveTo>
                <a:lnTo>
                  <a:pt x="7446523" y="0"/>
                </a:lnTo>
                <a:cubicBezTo>
                  <a:pt x="7523841" y="0"/>
                  <a:pt x="7586519" y="62678"/>
                  <a:pt x="7586519" y="139996"/>
                </a:cubicBezTo>
                <a:lnTo>
                  <a:pt x="7586519" y="705494"/>
                </a:lnTo>
                <a:lnTo>
                  <a:pt x="7484758" y="715752"/>
                </a:lnTo>
                <a:cubicBezTo>
                  <a:pt x="7150501" y="715752"/>
                  <a:pt x="6879532" y="444783"/>
                  <a:pt x="6879532" y="110526"/>
                </a:cubicBezTo>
                <a:close/>
                <a:moveTo>
                  <a:pt x="139996" y="0"/>
                </a:moveTo>
                <a:lnTo>
                  <a:pt x="6651650" y="0"/>
                </a:lnTo>
                <a:lnTo>
                  <a:pt x="6640508" y="110526"/>
                </a:lnTo>
                <a:cubicBezTo>
                  <a:pt x="6640508" y="576792"/>
                  <a:pt x="7018492" y="954776"/>
                  <a:pt x="7484758" y="954776"/>
                </a:cubicBezTo>
                <a:cubicBezTo>
                  <a:pt x="7513900" y="954776"/>
                  <a:pt x="7542696" y="953300"/>
                  <a:pt x="7571078" y="950417"/>
                </a:cubicBezTo>
                <a:lnTo>
                  <a:pt x="7586519" y="948061"/>
                </a:lnTo>
                <a:lnTo>
                  <a:pt x="7586519" y="3924928"/>
                </a:lnTo>
                <a:cubicBezTo>
                  <a:pt x="7586519" y="4002246"/>
                  <a:pt x="7523841" y="4064924"/>
                  <a:pt x="7446523" y="4064924"/>
                </a:cubicBezTo>
                <a:lnTo>
                  <a:pt x="139996" y="4064924"/>
                </a:lnTo>
                <a:cubicBezTo>
                  <a:pt x="62678" y="4064924"/>
                  <a:pt x="0" y="4002246"/>
                  <a:pt x="0" y="3924928"/>
                </a:cubicBezTo>
                <a:lnTo>
                  <a:pt x="0" y="139996"/>
                </a:lnTo>
                <a:cubicBezTo>
                  <a:pt x="0" y="62678"/>
                  <a:pt x="62678" y="0"/>
                  <a:pt x="139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27000" dir="2700000" algn="tl" rotWithShape="0">
              <a:srgbClr val="0064D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204493" y="1396538"/>
            <a:ext cx="677108" cy="4064924"/>
            <a:chOff x="26301" y="1138131"/>
            <a:chExt cx="677108" cy="4064924"/>
          </a:xfrm>
        </p:grpSpPr>
        <p:sp>
          <p:nvSpPr>
            <p:cNvPr id="10" name="文本框 9"/>
            <p:cNvSpPr txBox="1"/>
            <p:nvPr/>
          </p:nvSpPr>
          <p:spPr>
            <a:xfrm>
              <a:off x="26301" y="1138131"/>
              <a:ext cx="677108" cy="28780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0E6BC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SOUTHWEST JIAOTONG UNIVERSITY</a:t>
              </a:r>
              <a:endParaRPr lang="zh-CN" altLang="en-US" sz="1600" dirty="0">
                <a:solidFill>
                  <a:srgbClr val="0E6BC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82600" y="3845518"/>
              <a:ext cx="0" cy="1357537"/>
            </a:xfrm>
            <a:prstGeom prst="line">
              <a:avLst/>
            </a:prstGeom>
            <a:ln w="12700">
              <a:solidFill>
                <a:srgbClr val="316A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3397184" y="1550560"/>
            <a:ext cx="2954655" cy="2346785"/>
            <a:chOff x="497375" y="1211712"/>
            <a:chExt cx="2954655" cy="2346785"/>
          </a:xfrm>
        </p:grpSpPr>
        <p:sp>
          <p:nvSpPr>
            <p:cNvPr id="6" name="文本框 5"/>
            <p:cNvSpPr txBox="1"/>
            <p:nvPr/>
          </p:nvSpPr>
          <p:spPr>
            <a:xfrm>
              <a:off x="497375" y="2635167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308FF0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架构设计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2775" y="1211712"/>
              <a:ext cx="144142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2000">
                        <a:srgbClr val="0655D3"/>
                      </a:gs>
                      <a:gs pos="86000">
                        <a:srgbClr val="0655D3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OPPOSans B"/>
                  <a:cs typeface="Arial" panose="020B0604020202020204" pitchFamily="34" charset="0"/>
                </a:rPr>
                <a:t>03</a:t>
              </a:r>
              <a:endParaRPr kumimoji="0" lang="zh-CN" altLang="en-US" sz="8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000">
                      <a:srgbClr val="0655D3"/>
                    </a:gs>
                    <a:gs pos="86000">
                      <a:srgbClr val="0655D3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OPPOSans B"/>
                <a:cs typeface="Arial" panose="020B0604020202020204" pitchFamily="34" charset="0"/>
              </a:endParaRPr>
            </a:p>
          </p:txBody>
        </p:sp>
      </p:grpSp>
      <p:cxnSp>
        <p:nvCxnSpPr>
          <p:cNvPr id="22" name="直线连接符 21"/>
          <p:cNvCxnSpPr/>
          <p:nvPr/>
        </p:nvCxnSpPr>
        <p:spPr>
          <a:xfrm>
            <a:off x="3508081" y="4676038"/>
            <a:ext cx="1251950" cy="6730"/>
          </a:xfrm>
          <a:prstGeom prst="line">
            <a:avLst/>
          </a:prstGeom>
          <a:ln w="28575">
            <a:solidFill>
              <a:srgbClr val="0E6B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5571" y="429682"/>
            <a:ext cx="438284" cy="239186"/>
            <a:chOff x="450426" y="460569"/>
            <a:chExt cx="314885" cy="171843"/>
          </a:xfrm>
          <a:gradFill flip="none" rotWithShape="1">
            <a:gsLst>
              <a:gs pos="82000">
                <a:srgbClr val="0086CE">
                  <a:alpha val="0"/>
                </a:srgbClr>
              </a:gs>
              <a:gs pos="18000">
                <a:srgbClr val="006FAC"/>
              </a:gs>
            </a:gsLst>
            <a:lin ang="2700000" scaled="1"/>
            <a:tileRect/>
          </a:gradFill>
        </p:grpSpPr>
        <p:sp>
          <p:nvSpPr>
            <p:cNvPr id="3" name="椭圆 2"/>
            <p:cNvSpPr/>
            <p:nvPr/>
          </p:nvSpPr>
          <p:spPr>
            <a:xfrm>
              <a:off x="450426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21947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593469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64990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50426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21947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93469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64990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50426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1947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93469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64990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6511" y="460569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36511" y="532091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36511" y="603612"/>
              <a:ext cx="28800" cy="288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18" name="平行四边形 17"/>
          <p:cNvSpPr/>
          <p:nvPr/>
        </p:nvSpPr>
        <p:spPr>
          <a:xfrm flipV="1">
            <a:off x="1555396" y="754055"/>
            <a:ext cx="2959100" cy="233776"/>
          </a:xfrm>
          <a:prstGeom prst="parallelogram">
            <a:avLst/>
          </a:prstGeom>
          <a:gradFill flip="none" rotWithShape="1">
            <a:gsLst>
              <a:gs pos="0">
                <a:srgbClr val="0086CE">
                  <a:alpha val="0"/>
                </a:srgbClr>
              </a:gs>
              <a:gs pos="100000">
                <a:srgbClr val="0086CE">
                  <a:alpha val="74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4669" y="410108"/>
            <a:ext cx="3982026" cy="580991"/>
          </a:xfrm>
          <a:prstGeom prst="rect">
            <a:avLst/>
          </a:prstGeom>
          <a:noFill/>
          <a:effectLst/>
        </p:spPr>
        <p:txBody>
          <a:bodyPr wrap="square" lIns="0" tIns="43846" rIns="87691" bIns="4384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F3D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pitchFamily="18" charset="-122"/>
                <a:sym typeface="+mn-lt"/>
              </a:rPr>
              <a:t>架构设计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756" y="298037"/>
            <a:ext cx="594505" cy="66386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flipH="1">
            <a:off x="-5" y="6617367"/>
            <a:ext cx="12191683" cy="240185"/>
          </a:xfrm>
          <a:prstGeom prst="rect">
            <a:avLst/>
          </a:prstGeom>
          <a:gradFill>
            <a:gsLst>
              <a:gs pos="100000">
                <a:srgbClr val="0070C0">
                  <a:alpha val="96000"/>
                </a:srgbClr>
              </a:gs>
              <a:gs pos="40000">
                <a:srgbClr val="3354B5">
                  <a:alpha val="90000"/>
                </a:srgbClr>
              </a:gs>
              <a:gs pos="0">
                <a:srgbClr val="1F2B97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OPPOSans R" pitchFamily="18" charset="-122"/>
              <a:cs typeface="+mn-cs"/>
            </a:endParaRPr>
          </a:p>
        </p:txBody>
      </p:sp>
      <p:sp>
        <p:nvSpPr>
          <p:cNvPr id="29" name="矩形: 圆角 85">
            <a:extLst>
              <a:ext uri="{FF2B5EF4-FFF2-40B4-BE49-F238E27FC236}">
                <a16:creationId xmlns:a16="http://schemas.microsoft.com/office/drawing/2014/main" id="{981C518C-0088-48FC-812D-35505B30A103}"/>
              </a:ext>
            </a:extLst>
          </p:cNvPr>
          <p:cNvSpPr/>
          <p:nvPr/>
        </p:nvSpPr>
        <p:spPr>
          <a:xfrm>
            <a:off x="1122853" y="5793533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设施服务</a:t>
            </a:r>
          </a:p>
        </p:txBody>
      </p:sp>
      <p:sp>
        <p:nvSpPr>
          <p:cNvPr id="30" name="矩形: 圆角 86">
            <a:extLst>
              <a:ext uri="{FF2B5EF4-FFF2-40B4-BE49-F238E27FC236}">
                <a16:creationId xmlns:a16="http://schemas.microsoft.com/office/drawing/2014/main" id="{D2864DE0-B74E-4AB3-936E-38BEA3FF6425}"/>
              </a:ext>
            </a:extLst>
          </p:cNvPr>
          <p:cNvSpPr/>
          <p:nvPr/>
        </p:nvSpPr>
        <p:spPr>
          <a:xfrm>
            <a:off x="3787065" y="5793533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价格设置</a:t>
            </a:r>
          </a:p>
        </p:txBody>
      </p:sp>
      <p:sp>
        <p:nvSpPr>
          <p:cNvPr id="31" name="矩形: 圆角 87">
            <a:extLst>
              <a:ext uri="{FF2B5EF4-FFF2-40B4-BE49-F238E27FC236}">
                <a16:creationId xmlns:a16="http://schemas.microsoft.com/office/drawing/2014/main" id="{527C22D4-5D93-4792-B062-D939BB14FCD5}"/>
              </a:ext>
            </a:extLst>
          </p:cNvPr>
          <p:cNvSpPr/>
          <p:nvPr/>
        </p:nvSpPr>
        <p:spPr>
          <a:xfrm>
            <a:off x="6469418" y="5793533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商家选址</a:t>
            </a:r>
          </a:p>
        </p:txBody>
      </p:sp>
      <p:sp>
        <p:nvSpPr>
          <p:cNvPr id="32" name="矩形: 圆角 88">
            <a:extLst>
              <a:ext uri="{FF2B5EF4-FFF2-40B4-BE49-F238E27FC236}">
                <a16:creationId xmlns:a16="http://schemas.microsoft.com/office/drawing/2014/main" id="{457F4AEE-0F85-4229-9899-B85EF66359B2}"/>
              </a:ext>
            </a:extLst>
          </p:cNvPr>
          <p:cNvSpPr/>
          <p:nvPr/>
        </p:nvSpPr>
        <p:spPr>
          <a:xfrm>
            <a:off x="9170100" y="5793533"/>
            <a:ext cx="2542190" cy="536928"/>
          </a:xfrm>
          <a:prstGeom prst="roundRect">
            <a:avLst>
              <a:gd name="adj" fmla="val 1871"/>
            </a:avLst>
          </a:prstGeom>
          <a:solidFill>
            <a:srgbClr val="E0ECFE"/>
          </a:solidFill>
          <a:ln w="1143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zixiaohunmenghuanti_trial" pitchFamily="2" charset="-122"/>
                <a:ea typeface="zixiaohunmenghuanti_trial" pitchFamily="2" charset="-122"/>
              </a:rPr>
              <a:t>菜系选择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C762E33-8260-4B3E-9531-8B712D37FABF}"/>
              </a:ext>
            </a:extLst>
          </p:cNvPr>
          <p:cNvSpPr/>
          <p:nvPr/>
        </p:nvSpPr>
        <p:spPr>
          <a:xfrm>
            <a:off x="1093855" y="2059583"/>
            <a:ext cx="2034498" cy="1171741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9825"/>
                </a:schemeClr>
              </a:gs>
              <a:gs pos="100000">
                <a:schemeClr val="accent5">
                  <a:lumMod val="20000"/>
                  <a:lumOff val="80000"/>
                  <a:alpha val="29000"/>
                </a:schemeClr>
              </a:gs>
              <a:gs pos="46000">
                <a:schemeClr val="accent5">
                  <a:lumMod val="20000"/>
                  <a:lumOff val="80000"/>
                  <a:alpha val="51000"/>
                </a:schemeClr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0D66D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商户分析</a:t>
            </a:r>
          </a:p>
        </p:txBody>
      </p:sp>
      <p:sp>
        <p:nvSpPr>
          <p:cNvPr id="34" name="矩形: 圆角 490">
            <a:extLst>
              <a:ext uri="{FF2B5EF4-FFF2-40B4-BE49-F238E27FC236}">
                <a16:creationId xmlns:a16="http://schemas.microsoft.com/office/drawing/2014/main" id="{D2DACA26-CD70-4BD7-B0A6-8D31DA7EC007}"/>
              </a:ext>
            </a:extLst>
          </p:cNvPr>
          <p:cNvSpPr/>
          <p:nvPr/>
        </p:nvSpPr>
        <p:spPr>
          <a:xfrm>
            <a:off x="498154" y="5793533"/>
            <a:ext cx="522287" cy="536928"/>
          </a:xfrm>
          <a:prstGeom prst="roundRect">
            <a:avLst>
              <a:gd name="adj" fmla="val 110"/>
            </a:avLst>
          </a:prstGeom>
          <a:noFill/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Microsoft YaHei Light" panose="020B0503020204020204" pitchFamily="34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35" name="矩形: 圆角 487">
            <a:extLst>
              <a:ext uri="{FF2B5EF4-FFF2-40B4-BE49-F238E27FC236}">
                <a16:creationId xmlns:a16="http://schemas.microsoft.com/office/drawing/2014/main" id="{5338B5F4-C74A-4ADF-9BA6-C76A9DDA48DC}"/>
              </a:ext>
            </a:extLst>
          </p:cNvPr>
          <p:cNvSpPr/>
          <p:nvPr/>
        </p:nvSpPr>
        <p:spPr>
          <a:xfrm>
            <a:off x="498154" y="1279763"/>
            <a:ext cx="522287" cy="647700"/>
          </a:xfrm>
          <a:prstGeom prst="roundRect">
            <a:avLst>
              <a:gd name="adj" fmla="val 110"/>
            </a:avLst>
          </a:prstGeom>
          <a:noFill/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Microsoft YaHei Light" panose="020B0503020204020204" pitchFamily="34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36" name="矩形: 圆角 488">
            <a:extLst>
              <a:ext uri="{FF2B5EF4-FFF2-40B4-BE49-F238E27FC236}">
                <a16:creationId xmlns:a16="http://schemas.microsoft.com/office/drawing/2014/main" id="{A93F121B-56D5-4EAC-B685-C1E7482E47DC}"/>
              </a:ext>
            </a:extLst>
          </p:cNvPr>
          <p:cNvSpPr/>
          <p:nvPr/>
        </p:nvSpPr>
        <p:spPr>
          <a:xfrm>
            <a:off x="498154" y="2074219"/>
            <a:ext cx="522287" cy="1726182"/>
          </a:xfrm>
          <a:prstGeom prst="roundRect">
            <a:avLst>
              <a:gd name="adj" fmla="val 110"/>
            </a:avLst>
          </a:prstGeom>
          <a:noFill/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Microsoft YaHei Light" panose="020B0503020204020204" pitchFamily="34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6720302-1B4D-4B9D-8A50-CFE49CB34CB5}"/>
              </a:ext>
            </a:extLst>
          </p:cNvPr>
          <p:cNvSpPr/>
          <p:nvPr/>
        </p:nvSpPr>
        <p:spPr>
          <a:xfrm>
            <a:off x="1093855" y="1285207"/>
            <a:ext cx="10618436" cy="647700"/>
          </a:xfrm>
          <a:prstGeom prst="rect">
            <a:avLst/>
          </a:prstGeom>
          <a:solidFill>
            <a:srgbClr val="00319E"/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cxnSp>
        <p:nvCxnSpPr>
          <p:cNvPr id="38" name="直接连接符 469">
            <a:extLst>
              <a:ext uri="{FF2B5EF4-FFF2-40B4-BE49-F238E27FC236}">
                <a16:creationId xmlns:a16="http://schemas.microsoft.com/office/drawing/2014/main" id="{2553CFE1-1FCC-40D0-AABD-8835A3FA976B}"/>
              </a:ext>
            </a:extLst>
          </p:cNvPr>
          <p:cNvCxnSpPr>
            <a:cxnSpLocks/>
          </p:cNvCxnSpPr>
          <p:nvPr/>
        </p:nvCxnSpPr>
        <p:spPr>
          <a:xfrm>
            <a:off x="3128352" y="1493850"/>
            <a:ext cx="0" cy="23222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cxnSp>
        <p:nvCxnSpPr>
          <p:cNvPr id="39" name="直接连接符 470">
            <a:extLst>
              <a:ext uri="{FF2B5EF4-FFF2-40B4-BE49-F238E27FC236}">
                <a16:creationId xmlns:a16="http://schemas.microsoft.com/office/drawing/2014/main" id="{BC4ADB8A-6A5A-4422-8059-42946AE15CBE}"/>
              </a:ext>
            </a:extLst>
          </p:cNvPr>
          <p:cNvCxnSpPr>
            <a:cxnSpLocks/>
          </p:cNvCxnSpPr>
          <p:nvPr/>
        </p:nvCxnSpPr>
        <p:spPr>
          <a:xfrm>
            <a:off x="3128352" y="1493850"/>
            <a:ext cx="0" cy="23222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cxnSp>
        <p:nvCxnSpPr>
          <p:cNvPr id="40" name="直接连接符 471">
            <a:extLst>
              <a:ext uri="{FF2B5EF4-FFF2-40B4-BE49-F238E27FC236}">
                <a16:creationId xmlns:a16="http://schemas.microsoft.com/office/drawing/2014/main" id="{E4C2ADC5-8F6F-4174-80BC-942B87B0B2F9}"/>
              </a:ext>
            </a:extLst>
          </p:cNvPr>
          <p:cNvCxnSpPr>
            <a:cxnSpLocks/>
          </p:cNvCxnSpPr>
          <p:nvPr/>
        </p:nvCxnSpPr>
        <p:spPr>
          <a:xfrm>
            <a:off x="3128352" y="1493850"/>
            <a:ext cx="0" cy="23222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1EC992B-5B82-486A-96DA-FCEEA433384B}"/>
              </a:ext>
            </a:extLst>
          </p:cNvPr>
          <p:cNvSpPr txBox="1"/>
          <p:nvPr/>
        </p:nvSpPr>
        <p:spPr>
          <a:xfrm>
            <a:off x="472512" y="1315455"/>
            <a:ext cx="585801" cy="580159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>
                <a:gradFill>
                  <a:gsLst>
                    <a:gs pos="17000">
                      <a:schemeClr val="accent1">
                        <a:lumMod val="75000"/>
                      </a:schemeClr>
                    </a:gs>
                    <a:gs pos="100000">
                      <a:srgbClr val="00319E"/>
                    </a:gs>
                  </a:gsLst>
                  <a:lin ang="162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OPPOSans M" pitchFamily="18" charset="-122"/>
              </a:rPr>
              <a:t>Yelt</a:t>
            </a:r>
            <a:endParaRPr lang="en-US" altLang="zh-CN" sz="1600" dirty="0">
              <a:gradFill>
                <a:gsLst>
                  <a:gs pos="17000">
                    <a:schemeClr val="accent1">
                      <a:lumMod val="75000"/>
                    </a:schemeClr>
                  </a:gs>
                  <a:gs pos="100000">
                    <a:srgbClr val="00319E"/>
                  </a:gs>
                </a:gsLst>
                <a:lin ang="162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OPPOSans M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gradFill>
                  <a:gsLst>
                    <a:gs pos="17000">
                      <a:schemeClr val="accent1">
                        <a:lumMod val="75000"/>
                      </a:schemeClr>
                    </a:gs>
                    <a:gs pos="100000">
                      <a:srgbClr val="00319E"/>
                    </a:gs>
                  </a:gsLst>
                  <a:lin ang="162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OPPOSans M" pitchFamily="18" charset="-122"/>
              </a:rPr>
              <a:t>数据</a:t>
            </a:r>
            <a:endParaRPr kumimoji="0" lang="en-US" altLang="zh-CN" sz="1600" u="none" strike="noStrike" kern="1200" cap="none" spc="0" normalizeH="0" baseline="0" noProof="0" dirty="0">
              <a:ln>
                <a:noFill/>
              </a:ln>
              <a:gradFill>
                <a:gsLst>
                  <a:gs pos="17000">
                    <a:schemeClr val="accent1">
                      <a:lumMod val="75000"/>
                    </a:schemeClr>
                  </a:gs>
                  <a:gs pos="100000">
                    <a:srgbClr val="00319E"/>
                  </a:gs>
                </a:gsLst>
                <a:lin ang="162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POSans M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5F4C3FC-D08F-4D14-BA75-89F15410419A}"/>
              </a:ext>
            </a:extLst>
          </p:cNvPr>
          <p:cNvSpPr txBox="1"/>
          <p:nvPr/>
        </p:nvSpPr>
        <p:spPr>
          <a:xfrm>
            <a:off x="612089" y="2400037"/>
            <a:ext cx="286060" cy="1072601"/>
          </a:xfrm>
          <a:prstGeom prst="rect">
            <a:avLst/>
          </a:prstGeom>
          <a:noFill/>
          <a:effectLst/>
        </p:spPr>
        <p:txBody>
          <a:bodyPr wrap="square" lIns="86868" tIns="43434" rIns="86868" bIns="4343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gradFill>
                  <a:gsLst>
                    <a:gs pos="17000">
                      <a:schemeClr val="accent1">
                        <a:lumMod val="75000"/>
                      </a:schemeClr>
                    </a:gs>
                    <a:gs pos="100000">
                      <a:srgbClr val="00319E"/>
                    </a:gs>
                  </a:gsLst>
                  <a:lin ang="162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OPPOSans M" pitchFamily="18" charset="-122"/>
              </a:rPr>
              <a:t>六类</a:t>
            </a: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gradFill>
                  <a:gsLst>
                    <a:gs pos="17000">
                      <a:schemeClr val="accent1">
                        <a:lumMod val="75000"/>
                      </a:schemeClr>
                    </a:gs>
                    <a:gs pos="100000">
                      <a:srgbClr val="00319E"/>
                    </a:gs>
                  </a:gsLst>
                  <a:lin ang="162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POSans M" pitchFamily="18" charset="-122"/>
              </a:rPr>
              <a:t>需求</a:t>
            </a:r>
            <a:endParaRPr kumimoji="0" lang="en-US" altLang="zh-CN" sz="1600" u="none" strike="noStrike" kern="1200" cap="none" spc="0" normalizeH="0" baseline="0" noProof="0" dirty="0">
              <a:ln>
                <a:noFill/>
              </a:ln>
              <a:gradFill>
                <a:gsLst>
                  <a:gs pos="17000">
                    <a:schemeClr val="accent1">
                      <a:lumMod val="75000"/>
                    </a:schemeClr>
                  </a:gs>
                  <a:gs pos="100000">
                    <a:srgbClr val="00319E"/>
                  </a:gs>
                </a:gsLst>
                <a:lin ang="162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POSans M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18A0283-54A0-4A92-B469-CB7ECBDF4A90}"/>
              </a:ext>
            </a:extLst>
          </p:cNvPr>
          <p:cNvSpPr txBox="1"/>
          <p:nvPr/>
        </p:nvSpPr>
        <p:spPr>
          <a:xfrm flipH="1">
            <a:off x="1161826" y="1464900"/>
            <a:ext cx="17501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POSans M" pitchFamily="18" charset="-122"/>
              </a:rPr>
              <a:t>business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POSans M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CD29B27-4F17-4849-BE5D-DEA2BF9BA1B2}"/>
              </a:ext>
            </a:extLst>
          </p:cNvPr>
          <p:cNvSpPr txBox="1"/>
          <p:nvPr/>
        </p:nvSpPr>
        <p:spPr>
          <a:xfrm>
            <a:off x="385964" y="5837104"/>
            <a:ext cx="738309" cy="4570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86868" tIns="43434" rIns="86868" bIns="4343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u="none" strike="noStrike" kern="1200" cap="none" spc="0" normalizeH="0" baseline="0" noProof="0" dirty="0">
                <a:ln>
                  <a:noFill/>
                </a:ln>
                <a:gradFill>
                  <a:gsLst>
                    <a:gs pos="17000">
                      <a:schemeClr val="accent1">
                        <a:lumMod val="75000"/>
                      </a:schemeClr>
                    </a:gs>
                    <a:gs pos="100000">
                      <a:srgbClr val="00319E"/>
                    </a:gs>
                  </a:gsLst>
                  <a:lin ang="162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 Light" panose="020B0503020204020204" pitchFamily="34" charset="-122"/>
                <a:ea typeface="OPPOSans M" pitchFamily="18" charset="-122"/>
                <a:cs typeface="OPPOSans M" pitchFamily="18" charset="-122"/>
              </a:rPr>
              <a:t>针对</a:t>
            </a:r>
            <a:endParaRPr kumimoji="0" lang="en-US" altLang="zh-CN" sz="1200" u="none" strike="noStrike" kern="1200" cap="none" spc="0" normalizeH="0" baseline="0" noProof="0" dirty="0">
              <a:ln>
                <a:noFill/>
              </a:ln>
              <a:gradFill>
                <a:gsLst>
                  <a:gs pos="17000">
                    <a:schemeClr val="accent1">
                      <a:lumMod val="75000"/>
                    </a:schemeClr>
                  </a:gs>
                  <a:gs pos="100000">
                    <a:srgbClr val="00319E"/>
                  </a:gs>
                </a:gsLst>
                <a:lin ang="162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icrosoft YaHei Light" panose="020B0503020204020204" pitchFamily="34" charset="-122"/>
              <a:ea typeface="OPPOSans M" pitchFamily="18" charset="-122"/>
              <a:cs typeface="OPPOSans M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u="none" strike="noStrike" kern="1200" cap="none" spc="0" normalizeH="0" baseline="0" noProof="0" dirty="0">
                <a:ln>
                  <a:noFill/>
                </a:ln>
                <a:gradFill>
                  <a:gsLst>
                    <a:gs pos="17000">
                      <a:schemeClr val="accent1">
                        <a:lumMod val="75000"/>
                      </a:schemeClr>
                    </a:gs>
                    <a:gs pos="100000">
                      <a:srgbClr val="00319E"/>
                    </a:gs>
                  </a:gsLst>
                  <a:lin ang="162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 Light" panose="020B0503020204020204" pitchFamily="34" charset="-122"/>
                <a:ea typeface="OPPOSans M" pitchFamily="18" charset="-122"/>
                <a:cs typeface="OPPOSans M" pitchFamily="18" charset="-122"/>
              </a:rPr>
              <a:t>建议</a:t>
            </a:r>
            <a:endParaRPr kumimoji="0" lang="en-US" altLang="zh-CN" sz="1200" u="none" strike="noStrike" kern="1200" cap="none" spc="0" normalizeH="0" baseline="0" noProof="0" dirty="0">
              <a:ln>
                <a:noFill/>
              </a:ln>
              <a:gradFill>
                <a:gsLst>
                  <a:gs pos="17000">
                    <a:schemeClr val="accent1">
                      <a:lumMod val="75000"/>
                    </a:schemeClr>
                  </a:gs>
                  <a:gs pos="100000">
                    <a:srgbClr val="00319E"/>
                  </a:gs>
                </a:gsLst>
                <a:lin ang="162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icrosoft YaHei Light" panose="020B0503020204020204" pitchFamily="34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338D618-AD30-4903-BEC1-6AC0C3C2CC91}"/>
              </a:ext>
            </a:extLst>
          </p:cNvPr>
          <p:cNvSpPr txBox="1"/>
          <p:nvPr/>
        </p:nvSpPr>
        <p:spPr>
          <a:xfrm flipH="1">
            <a:off x="5362208" y="1464900"/>
            <a:ext cx="17501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POSans M" pitchFamily="18" charset="-122"/>
              </a:rPr>
              <a:t>review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POSans M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D168EC8-C8DB-45DF-820C-AAD2DD9D692B}"/>
              </a:ext>
            </a:extLst>
          </p:cNvPr>
          <p:cNvSpPr txBox="1"/>
          <p:nvPr/>
        </p:nvSpPr>
        <p:spPr>
          <a:xfrm flipH="1">
            <a:off x="7462399" y="1464900"/>
            <a:ext cx="17501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POSans M" pitchFamily="18" charset="-122"/>
              </a:rPr>
              <a:t>tip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POSans M" pitchFamily="18" charset="-122"/>
            </a:endParaRPr>
          </a:p>
        </p:txBody>
      </p:sp>
      <p:sp>
        <p:nvSpPr>
          <p:cNvPr id="62" name="矩形: 圆角 488">
            <a:extLst>
              <a:ext uri="{FF2B5EF4-FFF2-40B4-BE49-F238E27FC236}">
                <a16:creationId xmlns:a16="http://schemas.microsoft.com/office/drawing/2014/main" id="{2FE1490D-CEB3-4F95-95C0-E95C97F2AA8A}"/>
              </a:ext>
            </a:extLst>
          </p:cNvPr>
          <p:cNvSpPr/>
          <p:nvPr/>
        </p:nvSpPr>
        <p:spPr>
          <a:xfrm>
            <a:off x="502941" y="4538110"/>
            <a:ext cx="522287" cy="1137991"/>
          </a:xfrm>
          <a:prstGeom prst="roundRect">
            <a:avLst>
              <a:gd name="adj" fmla="val 110"/>
            </a:avLst>
          </a:prstGeom>
          <a:noFill/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Microsoft YaHei Light" panose="020B0503020204020204" pitchFamily="34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B2CF786-23D9-49BB-8024-A96C620C9BD1}"/>
              </a:ext>
            </a:extLst>
          </p:cNvPr>
          <p:cNvSpPr txBox="1"/>
          <p:nvPr/>
        </p:nvSpPr>
        <p:spPr>
          <a:xfrm>
            <a:off x="617662" y="4572702"/>
            <a:ext cx="286060" cy="1072601"/>
          </a:xfrm>
          <a:prstGeom prst="rect">
            <a:avLst/>
          </a:prstGeom>
          <a:noFill/>
          <a:effectLst/>
        </p:spPr>
        <p:txBody>
          <a:bodyPr wrap="square" lIns="86868" tIns="43434" rIns="86868" bIns="4343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gradFill>
                  <a:gsLst>
                    <a:gs pos="17000">
                      <a:schemeClr val="accent1">
                        <a:lumMod val="75000"/>
                      </a:schemeClr>
                    </a:gs>
                    <a:gs pos="100000">
                      <a:srgbClr val="00319E"/>
                    </a:gs>
                  </a:gsLst>
                  <a:lin ang="162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POSans M" pitchFamily="18" charset="-122"/>
              </a:rPr>
              <a:t>部分结果</a:t>
            </a:r>
            <a:endParaRPr kumimoji="0" lang="en-US" altLang="zh-CN" sz="1600" u="none" strike="noStrike" kern="1200" cap="none" spc="0" normalizeH="0" baseline="0" noProof="0" dirty="0">
              <a:ln>
                <a:noFill/>
              </a:ln>
              <a:gradFill>
                <a:gsLst>
                  <a:gs pos="17000">
                    <a:schemeClr val="accent1">
                      <a:lumMod val="75000"/>
                    </a:schemeClr>
                  </a:gs>
                  <a:gs pos="100000">
                    <a:srgbClr val="00319E"/>
                  </a:gs>
                </a:gsLst>
                <a:lin ang="162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POSans M" pitchFamily="18" charset="-122"/>
            </a:endParaRPr>
          </a:p>
        </p:txBody>
      </p:sp>
      <p:cxnSp>
        <p:nvCxnSpPr>
          <p:cNvPr id="123" name="直接连接符 471">
            <a:extLst>
              <a:ext uri="{FF2B5EF4-FFF2-40B4-BE49-F238E27FC236}">
                <a16:creationId xmlns:a16="http://schemas.microsoft.com/office/drawing/2014/main" id="{A135F5CD-10C0-45AD-AC93-CC1E20648796}"/>
              </a:ext>
            </a:extLst>
          </p:cNvPr>
          <p:cNvCxnSpPr>
            <a:cxnSpLocks/>
          </p:cNvCxnSpPr>
          <p:nvPr/>
        </p:nvCxnSpPr>
        <p:spPr>
          <a:xfrm>
            <a:off x="9436256" y="1493850"/>
            <a:ext cx="0" cy="23222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B987573-7954-494E-807F-1F73E2175B04}"/>
              </a:ext>
            </a:extLst>
          </p:cNvPr>
          <p:cNvSpPr txBox="1"/>
          <p:nvPr/>
        </p:nvSpPr>
        <p:spPr>
          <a:xfrm flipH="1">
            <a:off x="9562589" y="1464900"/>
            <a:ext cx="17501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POSans M" pitchFamily="18" charset="-122"/>
              </a:rPr>
              <a:t>c</a:t>
            </a:r>
            <a:r>
              <a:rPr kumimoji="0" lang="en-US" altLang="zh-CN" sz="2000" b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POSans M" pitchFamily="18" charset="-122"/>
              </a:rPr>
              <a:t>heck_in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POSans M" pitchFamily="18" charset="-122"/>
            </a:endParaRPr>
          </a:p>
        </p:txBody>
      </p:sp>
      <p:cxnSp>
        <p:nvCxnSpPr>
          <p:cNvPr id="127" name="直接连接符 471">
            <a:extLst>
              <a:ext uri="{FF2B5EF4-FFF2-40B4-BE49-F238E27FC236}">
                <a16:creationId xmlns:a16="http://schemas.microsoft.com/office/drawing/2014/main" id="{9F9C6779-10E5-4084-B366-1DC52C7FA238}"/>
              </a:ext>
            </a:extLst>
          </p:cNvPr>
          <p:cNvCxnSpPr>
            <a:cxnSpLocks/>
          </p:cNvCxnSpPr>
          <p:nvPr/>
        </p:nvCxnSpPr>
        <p:spPr>
          <a:xfrm>
            <a:off x="5281523" y="1493850"/>
            <a:ext cx="0" cy="23222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131" name="文本框 130">
            <a:extLst>
              <a:ext uri="{FF2B5EF4-FFF2-40B4-BE49-F238E27FC236}">
                <a16:creationId xmlns:a16="http://schemas.microsoft.com/office/drawing/2014/main" id="{1166C999-E635-4658-8585-57EAF4F23D1D}"/>
              </a:ext>
            </a:extLst>
          </p:cNvPr>
          <p:cNvSpPr txBox="1"/>
          <p:nvPr/>
        </p:nvSpPr>
        <p:spPr>
          <a:xfrm flipH="1">
            <a:off x="3262017" y="1464900"/>
            <a:ext cx="17501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POSans M" pitchFamily="18" charset="-122"/>
              </a:rPr>
              <a:t>users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POSans M" pitchFamily="18" charset="-122"/>
            </a:endParaRPr>
          </a:p>
        </p:txBody>
      </p:sp>
      <p:cxnSp>
        <p:nvCxnSpPr>
          <p:cNvPr id="145" name="直接连接符 471">
            <a:extLst>
              <a:ext uri="{FF2B5EF4-FFF2-40B4-BE49-F238E27FC236}">
                <a16:creationId xmlns:a16="http://schemas.microsoft.com/office/drawing/2014/main" id="{04CDB1AA-94D3-4BFA-812F-902EB9306B30}"/>
              </a:ext>
            </a:extLst>
          </p:cNvPr>
          <p:cNvCxnSpPr>
            <a:cxnSpLocks/>
          </p:cNvCxnSpPr>
          <p:nvPr/>
        </p:nvCxnSpPr>
        <p:spPr>
          <a:xfrm>
            <a:off x="7289424" y="1493850"/>
            <a:ext cx="0" cy="23222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154" name="矩形 153">
            <a:extLst>
              <a:ext uri="{FF2B5EF4-FFF2-40B4-BE49-F238E27FC236}">
                <a16:creationId xmlns:a16="http://schemas.microsoft.com/office/drawing/2014/main" id="{73BBF0D3-F6D9-4C5B-AF02-DB990C0694A3}"/>
              </a:ext>
            </a:extLst>
          </p:cNvPr>
          <p:cNvSpPr/>
          <p:nvPr/>
        </p:nvSpPr>
        <p:spPr>
          <a:xfrm>
            <a:off x="3262016" y="2694396"/>
            <a:ext cx="8450273" cy="536928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9825"/>
                </a:schemeClr>
              </a:gs>
              <a:gs pos="100000">
                <a:schemeClr val="accent5">
                  <a:lumMod val="20000"/>
                  <a:lumOff val="80000"/>
                  <a:alpha val="29000"/>
                </a:schemeClr>
              </a:gs>
              <a:gs pos="46000">
                <a:schemeClr val="accent5">
                  <a:lumMod val="20000"/>
                  <a:lumOff val="80000"/>
                  <a:alpha val="51000"/>
                </a:schemeClr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0D66D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用户分析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883CDA61-0776-45C4-8CE9-4CCEFAF743DF}"/>
              </a:ext>
            </a:extLst>
          </p:cNvPr>
          <p:cNvSpPr/>
          <p:nvPr/>
        </p:nvSpPr>
        <p:spPr>
          <a:xfrm>
            <a:off x="5294076" y="2087906"/>
            <a:ext cx="1017249" cy="534613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9825"/>
                </a:schemeClr>
              </a:gs>
              <a:gs pos="100000">
                <a:schemeClr val="accent5">
                  <a:lumMod val="20000"/>
                  <a:lumOff val="80000"/>
                  <a:alpha val="29000"/>
                </a:schemeClr>
              </a:gs>
              <a:gs pos="46000">
                <a:schemeClr val="accent5">
                  <a:lumMod val="20000"/>
                  <a:lumOff val="80000"/>
                  <a:alpha val="51000"/>
                </a:schemeClr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0D66D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评论分析</a:t>
            </a: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3409D2B2-F585-4B49-8873-850F4AEFC27A}"/>
              </a:ext>
            </a:extLst>
          </p:cNvPr>
          <p:cNvSpPr/>
          <p:nvPr/>
        </p:nvSpPr>
        <p:spPr>
          <a:xfrm>
            <a:off x="6356150" y="2087906"/>
            <a:ext cx="1017249" cy="534613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9825"/>
                </a:schemeClr>
              </a:gs>
              <a:gs pos="100000">
                <a:schemeClr val="accent5">
                  <a:lumMod val="20000"/>
                  <a:lumOff val="80000"/>
                  <a:alpha val="29000"/>
                </a:schemeClr>
              </a:gs>
              <a:gs pos="46000">
                <a:schemeClr val="accent5">
                  <a:lumMod val="20000"/>
                  <a:lumOff val="80000"/>
                  <a:alpha val="51000"/>
                </a:schemeClr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600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0D66D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评分分析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CC209483-D76C-4BEB-9452-96213335ECF9}"/>
              </a:ext>
            </a:extLst>
          </p:cNvPr>
          <p:cNvSpPr/>
          <p:nvPr/>
        </p:nvSpPr>
        <p:spPr>
          <a:xfrm>
            <a:off x="9463151" y="2087906"/>
            <a:ext cx="2249138" cy="534613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9825"/>
                </a:schemeClr>
              </a:gs>
              <a:gs pos="100000">
                <a:schemeClr val="accent5">
                  <a:lumMod val="20000"/>
                  <a:lumOff val="80000"/>
                  <a:alpha val="29000"/>
                </a:schemeClr>
              </a:gs>
              <a:gs pos="46000">
                <a:schemeClr val="accent5">
                  <a:lumMod val="20000"/>
                  <a:lumOff val="80000"/>
                  <a:alpha val="51000"/>
                </a:schemeClr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2400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0D66D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打卡分析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1C82D10E-1DF2-4F94-AC93-A1B953AE7047}"/>
              </a:ext>
            </a:extLst>
          </p:cNvPr>
          <p:cNvSpPr/>
          <p:nvPr/>
        </p:nvSpPr>
        <p:spPr>
          <a:xfrm>
            <a:off x="1080927" y="3295433"/>
            <a:ext cx="10631362" cy="536928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9825"/>
                </a:schemeClr>
              </a:gs>
              <a:gs pos="100000">
                <a:schemeClr val="accent5">
                  <a:lumMod val="20000"/>
                  <a:lumOff val="80000"/>
                  <a:alpha val="29000"/>
                </a:schemeClr>
              </a:gs>
              <a:gs pos="46000">
                <a:schemeClr val="accent5">
                  <a:lumMod val="20000"/>
                  <a:lumOff val="80000"/>
                  <a:alpha val="51000"/>
                </a:schemeClr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2400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0D66D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综合分析</a:t>
            </a: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ABEE9E3B-9E2E-4A42-AC6E-CDD152964605}"/>
              </a:ext>
            </a:extLst>
          </p:cNvPr>
          <p:cNvSpPr/>
          <p:nvPr/>
        </p:nvSpPr>
        <p:spPr>
          <a:xfrm>
            <a:off x="3247411" y="2080128"/>
            <a:ext cx="2001840" cy="534613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9825"/>
                </a:schemeClr>
              </a:gs>
              <a:gs pos="100000">
                <a:schemeClr val="accent5">
                  <a:lumMod val="20000"/>
                  <a:lumOff val="80000"/>
                  <a:alpha val="29000"/>
                </a:schemeClr>
              </a:gs>
              <a:gs pos="46000">
                <a:schemeClr val="accent5">
                  <a:lumMod val="20000"/>
                  <a:lumOff val="80000"/>
                  <a:alpha val="51000"/>
                </a:schemeClr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2400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0D66D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用户分析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D12D9-039D-467B-B8D7-C91BD687857D}"/>
              </a:ext>
            </a:extLst>
          </p:cNvPr>
          <p:cNvSpPr/>
          <p:nvPr/>
        </p:nvSpPr>
        <p:spPr>
          <a:xfrm>
            <a:off x="7408609" y="2087906"/>
            <a:ext cx="2018682" cy="534613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9825"/>
                </a:schemeClr>
              </a:gs>
              <a:gs pos="100000">
                <a:schemeClr val="accent5">
                  <a:lumMod val="20000"/>
                  <a:lumOff val="80000"/>
                  <a:alpha val="29000"/>
                </a:schemeClr>
              </a:gs>
              <a:gs pos="46000">
                <a:schemeClr val="accent5">
                  <a:lumMod val="20000"/>
                  <a:lumOff val="80000"/>
                  <a:alpha val="51000"/>
                </a:schemeClr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gradFill>
                  <a:gsLst>
                    <a:gs pos="0">
                      <a:sysClr val="window" lastClr="FFFFFF"/>
                    </a:gs>
                    <a:gs pos="83000">
                      <a:srgbClr val="0D66D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用户分析</a:t>
            </a:r>
          </a:p>
        </p:txBody>
      </p:sp>
      <p:pic>
        <p:nvPicPr>
          <p:cNvPr id="176" name="图片 175">
            <a:extLst>
              <a:ext uri="{FF2B5EF4-FFF2-40B4-BE49-F238E27FC236}">
                <a16:creationId xmlns:a16="http://schemas.microsoft.com/office/drawing/2014/main" id="{65BED461-0068-4FDC-9296-EB59B67B0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43" y="4530589"/>
            <a:ext cx="2551100" cy="1138657"/>
          </a:xfrm>
          <a:prstGeom prst="rect">
            <a:avLst/>
          </a:prstGeom>
        </p:spPr>
      </p:pic>
      <p:pic>
        <p:nvPicPr>
          <p:cNvPr id="179" name="图片 178">
            <a:extLst>
              <a:ext uri="{FF2B5EF4-FFF2-40B4-BE49-F238E27FC236}">
                <a16:creationId xmlns:a16="http://schemas.microsoft.com/office/drawing/2014/main" id="{A75D1B1F-62AE-4DD1-B534-58EAA289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418" y="4535002"/>
            <a:ext cx="2542190" cy="1144205"/>
          </a:xfrm>
          <a:prstGeom prst="rect">
            <a:avLst/>
          </a:prstGeom>
        </p:spPr>
      </p:pic>
      <p:graphicFrame>
        <p:nvGraphicFramePr>
          <p:cNvPr id="180" name="表格 180">
            <a:extLst>
              <a:ext uri="{FF2B5EF4-FFF2-40B4-BE49-F238E27FC236}">
                <a16:creationId xmlns:a16="http://schemas.microsoft.com/office/drawing/2014/main" id="{7B54E3A6-8D52-4E6E-8CA9-7AA28130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000120"/>
              </p:ext>
            </p:extLst>
          </p:nvPr>
        </p:nvGraphicFramePr>
        <p:xfrm>
          <a:off x="3762722" y="4516033"/>
          <a:ext cx="2566533" cy="1160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172">
                  <a:extLst>
                    <a:ext uri="{9D8B030D-6E8A-4147-A177-3AD203B41FA5}">
                      <a16:colId xmlns:a16="http://schemas.microsoft.com/office/drawing/2014/main" val="785535619"/>
                    </a:ext>
                  </a:extLst>
                </a:gridCol>
                <a:gridCol w="1011059">
                  <a:extLst>
                    <a:ext uri="{9D8B030D-6E8A-4147-A177-3AD203B41FA5}">
                      <a16:colId xmlns:a16="http://schemas.microsoft.com/office/drawing/2014/main" val="1628271293"/>
                    </a:ext>
                  </a:extLst>
                </a:gridCol>
                <a:gridCol w="583302">
                  <a:extLst>
                    <a:ext uri="{9D8B030D-6E8A-4147-A177-3AD203B41FA5}">
                      <a16:colId xmlns:a16="http://schemas.microsoft.com/office/drawing/2014/main" val="3906101835"/>
                    </a:ext>
                  </a:extLst>
                </a:gridCol>
              </a:tblGrid>
              <a:tr h="2320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PriceRange</a:t>
                      </a:r>
                    </a:p>
                  </a:txBody>
                  <a:tcPr marL="4767" marR="4767" marT="47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avg_stars</a:t>
                      </a:r>
                    </a:p>
                  </a:txBody>
                  <a:tcPr marL="4767" marR="4767" marT="47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count</a:t>
                      </a:r>
                    </a:p>
                  </a:txBody>
                  <a:tcPr marL="4767" marR="4767" marT="4767" marB="0" anchor="ctr"/>
                </a:tc>
                <a:extLst>
                  <a:ext uri="{0D108BD9-81ED-4DB2-BD59-A6C34878D82A}">
                    <a16:rowId xmlns:a16="http://schemas.microsoft.com/office/drawing/2014/main" val="4134196951"/>
                  </a:ext>
                </a:extLst>
              </a:tr>
              <a:tr h="2320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767" marR="4767" marT="47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4.319101124</a:t>
                      </a:r>
                    </a:p>
                  </a:txBody>
                  <a:tcPr marL="4767" marR="4767" marT="47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445</a:t>
                      </a:r>
                    </a:p>
                  </a:txBody>
                  <a:tcPr marL="4767" marR="4767" marT="4767" marB="0" anchor="ctr"/>
                </a:tc>
                <a:extLst>
                  <a:ext uri="{0D108BD9-81ED-4DB2-BD59-A6C34878D82A}">
                    <a16:rowId xmlns:a16="http://schemas.microsoft.com/office/drawing/2014/main" val="251428098"/>
                  </a:ext>
                </a:extLst>
              </a:tr>
              <a:tr h="2320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767" marR="4767" marT="47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4.308157227</a:t>
                      </a:r>
                    </a:p>
                  </a:txBody>
                  <a:tcPr marL="4767" marR="4767" marT="47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23660</a:t>
                      </a:r>
                    </a:p>
                  </a:txBody>
                  <a:tcPr marL="4767" marR="4767" marT="4767" marB="0" anchor="ctr"/>
                </a:tc>
                <a:extLst>
                  <a:ext uri="{0D108BD9-81ED-4DB2-BD59-A6C34878D82A}">
                    <a16:rowId xmlns:a16="http://schemas.microsoft.com/office/drawing/2014/main" val="1970709974"/>
                  </a:ext>
                </a:extLst>
              </a:tr>
              <a:tr h="2320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767" marR="4767" marT="47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4.301647655</a:t>
                      </a:r>
                    </a:p>
                  </a:txBody>
                  <a:tcPr marL="4767" marR="4767" marT="47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3156</a:t>
                      </a:r>
                    </a:p>
                  </a:txBody>
                  <a:tcPr marL="4767" marR="4767" marT="4767" marB="0" anchor="ctr"/>
                </a:tc>
                <a:extLst>
                  <a:ext uri="{0D108BD9-81ED-4DB2-BD59-A6C34878D82A}">
                    <a16:rowId xmlns:a16="http://schemas.microsoft.com/office/drawing/2014/main" val="501848732"/>
                  </a:ext>
                </a:extLst>
              </a:tr>
              <a:tr h="2320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767" marR="4767" marT="47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4.293363125</a:t>
                      </a:r>
                    </a:p>
                  </a:txBody>
                  <a:tcPr marL="4767" marR="4767" marT="47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12084</a:t>
                      </a:r>
                    </a:p>
                  </a:txBody>
                  <a:tcPr marL="4767" marR="4767" marT="4767" marB="0" anchor="ctr"/>
                </a:tc>
                <a:extLst>
                  <a:ext uri="{0D108BD9-81ED-4DB2-BD59-A6C34878D82A}">
                    <a16:rowId xmlns:a16="http://schemas.microsoft.com/office/drawing/2014/main" val="2725295372"/>
                  </a:ext>
                </a:extLst>
              </a:tr>
            </a:tbl>
          </a:graphicData>
        </a:graphic>
      </p:graphicFrame>
      <p:pic>
        <p:nvPicPr>
          <p:cNvPr id="181" name="图片 180">
            <a:extLst>
              <a:ext uri="{FF2B5EF4-FFF2-40B4-BE49-F238E27FC236}">
                <a16:creationId xmlns:a16="http://schemas.microsoft.com/office/drawing/2014/main" id="{149AB250-0B86-4044-98F7-471F6DEC2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771" y="4518764"/>
            <a:ext cx="2560517" cy="1145452"/>
          </a:xfrm>
          <a:prstGeom prst="rect">
            <a:avLst/>
          </a:prstGeom>
        </p:spPr>
      </p:pic>
      <p:sp>
        <p:nvSpPr>
          <p:cNvPr id="182" name="矩形: 圆角 488">
            <a:extLst>
              <a:ext uri="{FF2B5EF4-FFF2-40B4-BE49-F238E27FC236}">
                <a16:creationId xmlns:a16="http://schemas.microsoft.com/office/drawing/2014/main" id="{D7BCF729-7AAE-4679-981E-5C472FBCFCE8}"/>
              </a:ext>
            </a:extLst>
          </p:cNvPr>
          <p:cNvSpPr/>
          <p:nvPr/>
        </p:nvSpPr>
        <p:spPr>
          <a:xfrm>
            <a:off x="496619" y="3891072"/>
            <a:ext cx="522287" cy="541219"/>
          </a:xfrm>
          <a:prstGeom prst="roundRect">
            <a:avLst>
              <a:gd name="adj" fmla="val 110"/>
            </a:avLst>
          </a:prstGeom>
          <a:noFill/>
          <a:ln w="12700" cap="flat" cmpd="sng" algn="ctr">
            <a:solidFill>
              <a:schemeClr val="accent1">
                <a:alpha val="6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200" dirty="0">
                <a:gradFill>
                  <a:gsLst>
                    <a:gs pos="17000">
                      <a:schemeClr val="accent1">
                        <a:lumMod val="75000"/>
                      </a:schemeClr>
                    </a:gs>
                    <a:gs pos="100000">
                      <a:srgbClr val="00319E"/>
                    </a:gs>
                  </a:gsLst>
                  <a:lin ang="162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Light" panose="020B0503020204020204" pitchFamily="34" charset="-122"/>
                <a:ea typeface="OPPOSans M" pitchFamily="18" charset="-122"/>
              </a:rPr>
              <a:t>结果运用</a:t>
            </a:r>
          </a:p>
        </p:txBody>
      </p:sp>
      <p:sp>
        <p:nvSpPr>
          <p:cNvPr id="184" name="任意多边形: 形状 259">
            <a:extLst>
              <a:ext uri="{FF2B5EF4-FFF2-40B4-BE49-F238E27FC236}">
                <a16:creationId xmlns:a16="http://schemas.microsoft.com/office/drawing/2014/main" id="{AF802E67-F5CA-451C-8695-C703CBCFECFA}"/>
              </a:ext>
            </a:extLst>
          </p:cNvPr>
          <p:cNvSpPr/>
          <p:nvPr/>
        </p:nvSpPr>
        <p:spPr>
          <a:xfrm rot="10800000">
            <a:off x="4801798" y="4054618"/>
            <a:ext cx="488380" cy="324890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5" name="任意多边形: 形状 259">
            <a:extLst>
              <a:ext uri="{FF2B5EF4-FFF2-40B4-BE49-F238E27FC236}">
                <a16:creationId xmlns:a16="http://schemas.microsoft.com/office/drawing/2014/main" id="{1E23E7EC-AEC5-4B5A-A704-81DDB17B34EC}"/>
              </a:ext>
            </a:extLst>
          </p:cNvPr>
          <p:cNvSpPr/>
          <p:nvPr/>
        </p:nvSpPr>
        <p:spPr>
          <a:xfrm rot="10800000">
            <a:off x="2145303" y="4052860"/>
            <a:ext cx="488380" cy="324890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6" name="任意多边形: 形状 259">
            <a:extLst>
              <a:ext uri="{FF2B5EF4-FFF2-40B4-BE49-F238E27FC236}">
                <a16:creationId xmlns:a16="http://schemas.microsoft.com/office/drawing/2014/main" id="{E495F2AA-D49A-43E6-BD3A-EC9AD0EDD0FC}"/>
              </a:ext>
            </a:extLst>
          </p:cNvPr>
          <p:cNvSpPr/>
          <p:nvPr/>
        </p:nvSpPr>
        <p:spPr>
          <a:xfrm rot="10800000">
            <a:off x="10197005" y="4101733"/>
            <a:ext cx="488380" cy="324890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7" name="任意多边形: 形状 259">
            <a:extLst>
              <a:ext uri="{FF2B5EF4-FFF2-40B4-BE49-F238E27FC236}">
                <a16:creationId xmlns:a16="http://schemas.microsoft.com/office/drawing/2014/main" id="{CB70F0B2-5B48-4BC7-9D32-F1D9030DB355}"/>
              </a:ext>
            </a:extLst>
          </p:cNvPr>
          <p:cNvSpPr/>
          <p:nvPr/>
        </p:nvSpPr>
        <p:spPr>
          <a:xfrm rot="10800000">
            <a:off x="7496323" y="4052869"/>
            <a:ext cx="488380" cy="324890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M1ZDMzMzY5NDRlMDhlNTM3MDI1ODFiY2I1OWNiNz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8757;#160662;#14507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8757;#160662;#14507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8757;#160662;#14507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8757;#160662;#14507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8757;#160662;#145078;"/>
</p:tagLst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1193</Words>
  <Application>Microsoft Office PowerPoint</Application>
  <PresentationFormat>宽屏</PresentationFormat>
  <Paragraphs>231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Microsoft YaHei Light</vt:lpstr>
      <vt:lpstr>MiSans Normal</vt:lpstr>
      <vt:lpstr>OPPOSans B</vt:lpstr>
      <vt:lpstr>Slidefontliuyun</vt:lpstr>
      <vt:lpstr>zixiaohunmenghuanti_trial</vt:lpstr>
      <vt:lpstr>等线</vt:lpstr>
      <vt:lpstr>等线 Light</vt:lpstr>
      <vt:lpstr>方正小标宋简体</vt:lpstr>
      <vt:lpstr>思源宋体 CN Heavy</vt:lpstr>
      <vt:lpstr>Microsoft YaHei</vt:lpstr>
      <vt:lpstr>Microsoft YaHei</vt:lpstr>
      <vt:lpstr>演示流云楷</vt:lpstr>
      <vt:lpstr>Arial</vt:lpstr>
      <vt:lpstr>Calibri</vt:lpstr>
      <vt:lpstr>Times New Roman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P9832</cp:lastModifiedBy>
  <cp:revision>118</cp:revision>
  <dcterms:created xsi:type="dcterms:W3CDTF">2023-05-24T16:02:00Z</dcterms:created>
  <dcterms:modified xsi:type="dcterms:W3CDTF">2024-07-15T09:38:12Z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2F8A77E7A92F4BF6BB73D66ED58E5C18_12</vt:lpwstr>
  </property>
  <property fmtid="{D5CDD505-2E9C-101B-9397-08002B2CF9AE}" pid="3" name="KSOProductBuildVer">
    <vt:lpwstr>2052-12.1.0.16120</vt:lpwstr>
  </property>
</Properties>
</file>